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4"/>
    <p:sldMasterId id="2147483680" r:id="rId5"/>
    <p:sldMasterId id="2147483692" r:id="rId6"/>
  </p:sldMasterIdLst>
  <p:notesMasterIdLst>
    <p:notesMasterId r:id="rId60"/>
  </p:notesMasterIdLst>
  <p:sldIdLst>
    <p:sldId id="256" r:id="rId7"/>
    <p:sldId id="383" r:id="rId8"/>
    <p:sldId id="424" r:id="rId9"/>
    <p:sldId id="258" r:id="rId10"/>
    <p:sldId id="418" r:id="rId11"/>
    <p:sldId id="376" r:id="rId12"/>
    <p:sldId id="394" r:id="rId13"/>
    <p:sldId id="385" r:id="rId14"/>
    <p:sldId id="306" r:id="rId15"/>
    <p:sldId id="307" r:id="rId16"/>
    <p:sldId id="308" r:id="rId17"/>
    <p:sldId id="364" r:id="rId18"/>
    <p:sldId id="263" r:id="rId19"/>
    <p:sldId id="377" r:id="rId20"/>
    <p:sldId id="365" r:id="rId21"/>
    <p:sldId id="267" r:id="rId22"/>
    <p:sldId id="350" r:id="rId23"/>
    <p:sldId id="278" r:id="rId24"/>
    <p:sldId id="268" r:id="rId25"/>
    <p:sldId id="313" r:id="rId26"/>
    <p:sldId id="419" r:id="rId27"/>
    <p:sldId id="420" r:id="rId28"/>
    <p:sldId id="379" r:id="rId29"/>
    <p:sldId id="366" r:id="rId30"/>
    <p:sldId id="380" r:id="rId31"/>
    <p:sldId id="367" r:id="rId32"/>
    <p:sldId id="286" r:id="rId33"/>
    <p:sldId id="382" r:id="rId34"/>
    <p:sldId id="279" r:id="rId35"/>
    <p:sldId id="422" r:id="rId36"/>
    <p:sldId id="269" r:id="rId37"/>
    <p:sldId id="423" r:id="rId38"/>
    <p:sldId id="295" r:id="rId39"/>
    <p:sldId id="290" r:id="rId40"/>
    <p:sldId id="387" r:id="rId41"/>
    <p:sldId id="280" r:id="rId42"/>
    <p:sldId id="297" r:id="rId43"/>
    <p:sldId id="298" r:id="rId44"/>
    <p:sldId id="299" r:id="rId45"/>
    <p:sldId id="300" r:id="rId46"/>
    <p:sldId id="301" r:id="rId47"/>
    <p:sldId id="302" r:id="rId48"/>
    <p:sldId id="305" r:id="rId49"/>
    <p:sldId id="388" r:id="rId50"/>
    <p:sldId id="389" r:id="rId51"/>
    <p:sldId id="390" r:id="rId52"/>
    <p:sldId id="309" r:id="rId53"/>
    <p:sldId id="416" r:id="rId54"/>
    <p:sldId id="391" r:id="rId55"/>
    <p:sldId id="396" r:id="rId56"/>
    <p:sldId id="395" r:id="rId57"/>
    <p:sldId id="397" r:id="rId58"/>
    <p:sldId id="324" r:id="rId5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EC20E35-A176-4012-BC5E-935CFFF8708E}" styleName="Stijl, gemiddeld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24" autoAdjust="0"/>
    <p:restoredTop sz="94660"/>
  </p:normalViewPr>
  <p:slideViewPr>
    <p:cSldViewPr snapToGrid="0">
      <p:cViewPr varScale="1">
        <p:scale>
          <a:sx n="89" d="100"/>
          <a:sy n="89" d="100"/>
        </p:scale>
        <p:origin x="1008" y="176"/>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s>
</file>

<file path=ppt/diagrams/_rels/data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4" Type="http://schemas.openxmlformats.org/officeDocument/2006/relationships/image" Target="../media/image30.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4"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FBEEF1-AC56-4869-B5FE-151AEA515CC4}"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1A316A73-D624-499E-90AF-633F93823852}">
      <dgm:prSet/>
      <dgm:spPr/>
      <dgm:t>
        <a:bodyPr/>
        <a:lstStyle/>
        <a:p>
          <a:pPr>
            <a:lnSpc>
              <a:spcPct val="100000"/>
            </a:lnSpc>
          </a:pPr>
          <a:r>
            <a:rPr lang="en-US" dirty="0"/>
            <a:t>Je </a:t>
          </a:r>
          <a:r>
            <a:rPr lang="en-US" dirty="0" err="1"/>
            <a:t>kunt</a:t>
          </a:r>
          <a:r>
            <a:rPr lang="en-US" dirty="0"/>
            <a:t> de </a:t>
          </a:r>
          <a:r>
            <a:rPr lang="en-US" dirty="0" err="1"/>
            <a:t>werking</a:t>
          </a:r>
          <a:r>
            <a:rPr lang="en-US" dirty="0"/>
            <a:t> van de </a:t>
          </a:r>
          <a:r>
            <a:rPr lang="en-US" dirty="0" err="1"/>
            <a:t>verschillende</a:t>
          </a:r>
          <a:r>
            <a:rPr lang="en-US" dirty="0"/>
            <a:t> </a:t>
          </a:r>
          <a:r>
            <a:rPr lang="en-US" dirty="0" err="1"/>
            <a:t>voedingsstoffen</a:t>
          </a:r>
          <a:r>
            <a:rPr lang="en-US" dirty="0"/>
            <a:t> in het </a:t>
          </a:r>
          <a:r>
            <a:rPr lang="en-US" dirty="0" err="1"/>
            <a:t>lichaam</a:t>
          </a:r>
          <a:r>
            <a:rPr lang="en-US" dirty="0"/>
            <a:t> </a:t>
          </a:r>
          <a:r>
            <a:rPr lang="en-US" dirty="0" err="1"/>
            <a:t>benoemen</a:t>
          </a:r>
          <a:r>
            <a:rPr lang="en-US" dirty="0"/>
            <a:t> </a:t>
          </a:r>
          <a:r>
            <a:rPr lang="en-US" dirty="0" err="1"/>
            <a:t>en</a:t>
          </a:r>
          <a:r>
            <a:rPr lang="en-US" dirty="0"/>
            <a:t> je </a:t>
          </a:r>
          <a:r>
            <a:rPr lang="en-US" dirty="0" err="1"/>
            <a:t>kunt</a:t>
          </a:r>
          <a:r>
            <a:rPr lang="en-US" dirty="0"/>
            <a:t> de </a:t>
          </a:r>
          <a:r>
            <a:rPr lang="en-US" dirty="0" err="1"/>
            <a:t>berekeningen</a:t>
          </a:r>
          <a:r>
            <a:rPr lang="en-US" dirty="0"/>
            <a:t> </a:t>
          </a:r>
          <a:r>
            <a:rPr lang="en-US" dirty="0" err="1"/>
            <a:t>maken</a:t>
          </a:r>
          <a:r>
            <a:rPr lang="en-US" dirty="0"/>
            <a:t> </a:t>
          </a:r>
          <a:r>
            <a:rPr lang="en-US" dirty="0" err="1"/>
            <a:t>voor</a:t>
          </a:r>
          <a:r>
            <a:rPr lang="en-US" dirty="0"/>
            <a:t> de </a:t>
          </a:r>
          <a:r>
            <a:rPr lang="en-US" dirty="0" err="1"/>
            <a:t>hoeveelheden</a:t>
          </a:r>
          <a:r>
            <a:rPr lang="en-US" dirty="0"/>
            <a:t>.</a:t>
          </a:r>
        </a:p>
      </dgm:t>
    </dgm:pt>
    <dgm:pt modelId="{D066EBB4-202E-4DC1-B4B7-5CF526B365CD}" type="parTrans" cxnId="{A19F7630-F68E-4730-B3DF-17AB4346F7E0}">
      <dgm:prSet/>
      <dgm:spPr/>
      <dgm:t>
        <a:bodyPr/>
        <a:lstStyle/>
        <a:p>
          <a:endParaRPr lang="en-US"/>
        </a:p>
      </dgm:t>
    </dgm:pt>
    <dgm:pt modelId="{FD017DBF-D731-41D5-B41A-FC047EBE9A73}" type="sibTrans" cxnId="{A19F7630-F68E-4730-B3DF-17AB4346F7E0}">
      <dgm:prSet/>
      <dgm:spPr/>
      <dgm:t>
        <a:bodyPr/>
        <a:lstStyle/>
        <a:p>
          <a:endParaRPr lang="en-US"/>
        </a:p>
      </dgm:t>
    </dgm:pt>
    <dgm:pt modelId="{F853F3EC-F43A-C24E-9666-C4F1121A2ABA}">
      <dgm:prSet/>
      <dgm:spPr/>
      <dgm:t>
        <a:bodyPr/>
        <a:lstStyle/>
        <a:p>
          <a:r>
            <a:rPr lang="nl-NL" dirty="0"/>
            <a:t>Even een korte herhaling van de spijsvertering</a:t>
          </a:r>
        </a:p>
      </dgm:t>
    </dgm:pt>
    <dgm:pt modelId="{1A71EEC3-689E-7E41-8A06-4D1D0FDFEFF7}" type="parTrans" cxnId="{82CF3EE4-FD0A-5D49-BD58-F2A5E33C3DEA}">
      <dgm:prSet/>
      <dgm:spPr/>
      <dgm:t>
        <a:bodyPr/>
        <a:lstStyle/>
        <a:p>
          <a:endParaRPr lang="nl-NL"/>
        </a:p>
      </dgm:t>
    </dgm:pt>
    <dgm:pt modelId="{AA087B65-3742-6945-8AA9-B884427C7B1A}" type="sibTrans" cxnId="{82CF3EE4-FD0A-5D49-BD58-F2A5E33C3DEA}">
      <dgm:prSet/>
      <dgm:spPr/>
      <dgm:t>
        <a:bodyPr/>
        <a:lstStyle/>
        <a:p>
          <a:endParaRPr lang="nl-NL"/>
        </a:p>
      </dgm:t>
    </dgm:pt>
    <dgm:pt modelId="{40ACF1FD-BB31-1940-BD48-467C46B583CD}">
      <dgm:prSet/>
      <dgm:spPr/>
      <dgm:t>
        <a:bodyPr/>
        <a:lstStyle/>
        <a:p>
          <a:r>
            <a:rPr lang="nl-NL" dirty="0"/>
            <a:t>Je snap waarom het belang is dat we verschillende voedingsstoffen binnen krijgen.</a:t>
          </a:r>
        </a:p>
      </dgm:t>
    </dgm:pt>
    <dgm:pt modelId="{ADAE1AE2-6FCD-E34F-9F02-74AAA8CB9025}" type="parTrans" cxnId="{2867F4E4-CADB-DC49-8A1D-169613864D08}">
      <dgm:prSet/>
      <dgm:spPr/>
      <dgm:t>
        <a:bodyPr/>
        <a:lstStyle/>
        <a:p>
          <a:endParaRPr lang="nl-NL"/>
        </a:p>
      </dgm:t>
    </dgm:pt>
    <dgm:pt modelId="{91C272FF-1525-0E4C-8DF4-B01DF8323414}" type="sibTrans" cxnId="{2867F4E4-CADB-DC49-8A1D-169613864D08}">
      <dgm:prSet/>
      <dgm:spPr/>
      <dgm:t>
        <a:bodyPr/>
        <a:lstStyle/>
        <a:p>
          <a:endParaRPr lang="nl-NL"/>
        </a:p>
      </dgm:t>
    </dgm:pt>
    <dgm:pt modelId="{C875941C-F2C7-6A48-B53A-339E1131133C}">
      <dgm:prSet/>
      <dgm:spPr/>
      <dgm:t>
        <a:bodyPr/>
        <a:lstStyle/>
        <a:p>
          <a:r>
            <a:rPr lang="nl-NL" dirty="0"/>
            <a:t>Je kunt de trainingsprincipes toelichten en je weet hoe je een trainingsschema voor krachttraining kunt opbouwen. Daarnaast </a:t>
          </a:r>
          <a:r>
            <a:rPr lang="nl-NL"/>
            <a:t>snap je de </a:t>
          </a:r>
          <a:r>
            <a:rPr lang="nl-NL" dirty="0"/>
            <a:t>MET-waarde berekening</a:t>
          </a:r>
        </a:p>
      </dgm:t>
    </dgm:pt>
    <dgm:pt modelId="{9D2B8242-E12D-3544-918E-1FFB4112B071}" type="parTrans" cxnId="{A0D00B89-4A1E-9A41-9F45-00A72EB91F17}">
      <dgm:prSet/>
      <dgm:spPr/>
    </dgm:pt>
    <dgm:pt modelId="{506F33F1-EBF2-8342-81D4-9C6DA74F31AD}" type="sibTrans" cxnId="{A0D00B89-4A1E-9A41-9F45-00A72EB91F17}">
      <dgm:prSet/>
      <dgm:spPr/>
    </dgm:pt>
    <dgm:pt modelId="{769ED902-F95C-7B42-9C8A-754295CDA141}" type="pres">
      <dgm:prSet presAssocID="{29FBEEF1-AC56-4869-B5FE-151AEA515CC4}" presName="linear" presStyleCnt="0">
        <dgm:presLayoutVars>
          <dgm:animLvl val="lvl"/>
          <dgm:resizeHandles val="exact"/>
        </dgm:presLayoutVars>
      </dgm:prSet>
      <dgm:spPr/>
    </dgm:pt>
    <dgm:pt modelId="{0ADBD3C3-09AE-3049-949B-98C9D1C2DD36}" type="pres">
      <dgm:prSet presAssocID="{40ACF1FD-BB31-1940-BD48-467C46B583CD}" presName="parentText" presStyleLbl="node1" presStyleIdx="0" presStyleCnt="4">
        <dgm:presLayoutVars>
          <dgm:chMax val="0"/>
          <dgm:bulletEnabled val="1"/>
        </dgm:presLayoutVars>
      </dgm:prSet>
      <dgm:spPr/>
    </dgm:pt>
    <dgm:pt modelId="{0128D903-6351-D141-916A-A123097FB8F3}" type="pres">
      <dgm:prSet presAssocID="{91C272FF-1525-0E4C-8DF4-B01DF8323414}" presName="spacer" presStyleCnt="0"/>
      <dgm:spPr/>
    </dgm:pt>
    <dgm:pt modelId="{70CA0460-62A9-8649-9FB3-45689C9B91E3}" type="pres">
      <dgm:prSet presAssocID="{1A316A73-D624-499E-90AF-633F93823852}" presName="parentText" presStyleLbl="node1" presStyleIdx="1" presStyleCnt="4">
        <dgm:presLayoutVars>
          <dgm:chMax val="0"/>
          <dgm:bulletEnabled val="1"/>
        </dgm:presLayoutVars>
      </dgm:prSet>
      <dgm:spPr/>
    </dgm:pt>
    <dgm:pt modelId="{67583BDC-F91E-A64A-89EC-5E980FDF10CA}" type="pres">
      <dgm:prSet presAssocID="{FD017DBF-D731-41D5-B41A-FC047EBE9A73}" presName="spacer" presStyleCnt="0"/>
      <dgm:spPr/>
    </dgm:pt>
    <dgm:pt modelId="{D8CE0DBC-DD53-D84C-86AC-F96C502186B8}" type="pres">
      <dgm:prSet presAssocID="{F853F3EC-F43A-C24E-9666-C4F1121A2ABA}" presName="parentText" presStyleLbl="node1" presStyleIdx="2" presStyleCnt="4" custLinFactNeighborX="171">
        <dgm:presLayoutVars>
          <dgm:chMax val="0"/>
          <dgm:bulletEnabled val="1"/>
        </dgm:presLayoutVars>
      </dgm:prSet>
      <dgm:spPr/>
    </dgm:pt>
    <dgm:pt modelId="{4AFC2FCC-A580-6140-A229-21F4B798C5BF}" type="pres">
      <dgm:prSet presAssocID="{AA087B65-3742-6945-8AA9-B884427C7B1A}" presName="spacer" presStyleCnt="0"/>
      <dgm:spPr/>
    </dgm:pt>
    <dgm:pt modelId="{58DAC650-93E9-264B-BBE5-C7C45FE56DFF}" type="pres">
      <dgm:prSet presAssocID="{C875941C-F2C7-6A48-B53A-339E1131133C}" presName="parentText" presStyleLbl="node1" presStyleIdx="3" presStyleCnt="4" custLinFactY="-1205" custLinFactNeighborX="-11894" custLinFactNeighborY="-100000">
        <dgm:presLayoutVars>
          <dgm:chMax val="0"/>
          <dgm:bulletEnabled val="1"/>
        </dgm:presLayoutVars>
      </dgm:prSet>
      <dgm:spPr/>
    </dgm:pt>
  </dgm:ptLst>
  <dgm:cxnLst>
    <dgm:cxn modelId="{3AA2A61A-0DBD-064F-940D-E3406F7CB0E3}" type="presOf" srcId="{F853F3EC-F43A-C24E-9666-C4F1121A2ABA}" destId="{D8CE0DBC-DD53-D84C-86AC-F96C502186B8}" srcOrd="0" destOrd="0" presId="urn:microsoft.com/office/officeart/2005/8/layout/vList2"/>
    <dgm:cxn modelId="{A19F7630-F68E-4730-B3DF-17AB4346F7E0}" srcId="{29FBEEF1-AC56-4869-B5FE-151AEA515CC4}" destId="{1A316A73-D624-499E-90AF-633F93823852}" srcOrd="1" destOrd="0" parTransId="{D066EBB4-202E-4DC1-B4B7-5CF526B365CD}" sibTransId="{FD017DBF-D731-41D5-B41A-FC047EBE9A73}"/>
    <dgm:cxn modelId="{42EC4573-D992-3D49-9BF6-EC3129F9324D}" type="presOf" srcId="{29FBEEF1-AC56-4869-B5FE-151AEA515CC4}" destId="{769ED902-F95C-7B42-9C8A-754295CDA141}" srcOrd="0" destOrd="0" presId="urn:microsoft.com/office/officeart/2005/8/layout/vList2"/>
    <dgm:cxn modelId="{A0D00B89-4A1E-9A41-9F45-00A72EB91F17}" srcId="{29FBEEF1-AC56-4869-B5FE-151AEA515CC4}" destId="{C875941C-F2C7-6A48-B53A-339E1131133C}" srcOrd="3" destOrd="0" parTransId="{9D2B8242-E12D-3544-918E-1FFB4112B071}" sibTransId="{506F33F1-EBF2-8342-81D4-9C6DA74F31AD}"/>
    <dgm:cxn modelId="{CB8D8395-191A-2F4C-B33D-060333BE5023}" type="presOf" srcId="{40ACF1FD-BB31-1940-BD48-467C46B583CD}" destId="{0ADBD3C3-09AE-3049-949B-98C9D1C2DD36}" srcOrd="0" destOrd="0" presId="urn:microsoft.com/office/officeart/2005/8/layout/vList2"/>
    <dgm:cxn modelId="{3CA9E8CD-ACE4-2D46-964C-71EC84DE440D}" type="presOf" srcId="{1A316A73-D624-499E-90AF-633F93823852}" destId="{70CA0460-62A9-8649-9FB3-45689C9B91E3}" srcOrd="0" destOrd="0" presId="urn:microsoft.com/office/officeart/2005/8/layout/vList2"/>
    <dgm:cxn modelId="{82CF3EE4-FD0A-5D49-BD58-F2A5E33C3DEA}" srcId="{29FBEEF1-AC56-4869-B5FE-151AEA515CC4}" destId="{F853F3EC-F43A-C24E-9666-C4F1121A2ABA}" srcOrd="2" destOrd="0" parTransId="{1A71EEC3-689E-7E41-8A06-4D1D0FDFEFF7}" sibTransId="{AA087B65-3742-6945-8AA9-B884427C7B1A}"/>
    <dgm:cxn modelId="{2867F4E4-CADB-DC49-8A1D-169613864D08}" srcId="{29FBEEF1-AC56-4869-B5FE-151AEA515CC4}" destId="{40ACF1FD-BB31-1940-BD48-467C46B583CD}" srcOrd="0" destOrd="0" parTransId="{ADAE1AE2-6FCD-E34F-9F02-74AAA8CB9025}" sibTransId="{91C272FF-1525-0E4C-8DF4-B01DF8323414}"/>
    <dgm:cxn modelId="{F43E39EF-AB62-6F43-9AA6-C57F9106EED1}" type="presOf" srcId="{C875941C-F2C7-6A48-B53A-339E1131133C}" destId="{58DAC650-93E9-264B-BBE5-C7C45FE56DFF}" srcOrd="0" destOrd="0" presId="urn:microsoft.com/office/officeart/2005/8/layout/vList2"/>
    <dgm:cxn modelId="{BF22642B-E3AA-894E-922E-2D7273151341}" type="presParOf" srcId="{769ED902-F95C-7B42-9C8A-754295CDA141}" destId="{0ADBD3C3-09AE-3049-949B-98C9D1C2DD36}" srcOrd="0" destOrd="0" presId="urn:microsoft.com/office/officeart/2005/8/layout/vList2"/>
    <dgm:cxn modelId="{EF9560F8-439E-FE49-98CF-0A6BBCDDFCC0}" type="presParOf" srcId="{769ED902-F95C-7B42-9C8A-754295CDA141}" destId="{0128D903-6351-D141-916A-A123097FB8F3}" srcOrd="1" destOrd="0" presId="urn:microsoft.com/office/officeart/2005/8/layout/vList2"/>
    <dgm:cxn modelId="{1EDD8955-7618-1945-86A7-1FB98038B9D7}" type="presParOf" srcId="{769ED902-F95C-7B42-9C8A-754295CDA141}" destId="{70CA0460-62A9-8649-9FB3-45689C9B91E3}" srcOrd="2" destOrd="0" presId="urn:microsoft.com/office/officeart/2005/8/layout/vList2"/>
    <dgm:cxn modelId="{2C7EC2DD-2959-7B45-BFCF-09942B31E702}" type="presParOf" srcId="{769ED902-F95C-7B42-9C8A-754295CDA141}" destId="{67583BDC-F91E-A64A-89EC-5E980FDF10CA}" srcOrd="3" destOrd="0" presId="urn:microsoft.com/office/officeart/2005/8/layout/vList2"/>
    <dgm:cxn modelId="{F12661AF-6745-0945-9F77-9514EE040194}" type="presParOf" srcId="{769ED902-F95C-7B42-9C8A-754295CDA141}" destId="{D8CE0DBC-DD53-D84C-86AC-F96C502186B8}" srcOrd="4" destOrd="0" presId="urn:microsoft.com/office/officeart/2005/8/layout/vList2"/>
    <dgm:cxn modelId="{0D5612DC-531B-DC46-96D9-A94150FB9CCF}" type="presParOf" srcId="{769ED902-F95C-7B42-9C8A-754295CDA141}" destId="{4AFC2FCC-A580-6140-A229-21F4B798C5BF}" srcOrd="5" destOrd="0" presId="urn:microsoft.com/office/officeart/2005/8/layout/vList2"/>
    <dgm:cxn modelId="{43C4E8C6-31AD-2941-89FA-60A2AF6F67A7}" type="presParOf" srcId="{769ED902-F95C-7B42-9C8A-754295CDA141}" destId="{58DAC650-93E9-264B-BBE5-C7C45FE56DF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DE4327-57F5-43DB-9494-3278400D0983}"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151EBB3B-E305-485F-8FDF-330D9BC68342}">
      <dgm:prSet/>
      <dgm:spPr/>
      <dgm:t>
        <a:bodyPr/>
        <a:lstStyle/>
        <a:p>
          <a:r>
            <a:rPr lang="nl-NL"/>
            <a:t>Je lichaam gebruikt de voedingsstoffen (=nutriënten) uit het voedsel:</a:t>
          </a:r>
          <a:endParaRPr lang="en-US"/>
        </a:p>
      </dgm:t>
    </dgm:pt>
    <dgm:pt modelId="{DF75B5F3-4E59-49AF-BB93-CD36A7B6873D}" type="parTrans" cxnId="{DAF24E70-4BD9-472B-83FC-03613ABCC5B0}">
      <dgm:prSet/>
      <dgm:spPr/>
      <dgm:t>
        <a:bodyPr/>
        <a:lstStyle/>
        <a:p>
          <a:endParaRPr lang="en-US"/>
        </a:p>
      </dgm:t>
    </dgm:pt>
    <dgm:pt modelId="{EC9A552C-0AEB-43CB-BCFE-120B88242E9F}" type="sibTrans" cxnId="{DAF24E70-4BD9-472B-83FC-03613ABCC5B0}">
      <dgm:prSet/>
      <dgm:spPr/>
      <dgm:t>
        <a:bodyPr/>
        <a:lstStyle/>
        <a:p>
          <a:endParaRPr lang="en-US"/>
        </a:p>
      </dgm:t>
    </dgm:pt>
    <dgm:pt modelId="{6707585F-9669-4267-917E-49C8EF7C39AB}">
      <dgm:prSet/>
      <dgm:spPr/>
      <dgm:t>
        <a:bodyPr/>
        <a:lstStyle/>
        <a:p>
          <a:r>
            <a:rPr lang="nl-NL"/>
            <a:t>Als bouwstof </a:t>
          </a:r>
          <a:endParaRPr lang="en-US"/>
        </a:p>
      </dgm:t>
    </dgm:pt>
    <dgm:pt modelId="{62B59E20-1B83-4B29-8420-9A9B6F18DCE3}" type="parTrans" cxnId="{56FBEAF6-67E5-462C-BC84-A34A3DC2A20B}">
      <dgm:prSet/>
      <dgm:spPr/>
      <dgm:t>
        <a:bodyPr/>
        <a:lstStyle/>
        <a:p>
          <a:endParaRPr lang="en-US"/>
        </a:p>
      </dgm:t>
    </dgm:pt>
    <dgm:pt modelId="{666C5F6D-77FB-4CE2-B563-BD254B1070F4}" type="sibTrans" cxnId="{56FBEAF6-67E5-462C-BC84-A34A3DC2A20B}">
      <dgm:prSet/>
      <dgm:spPr/>
      <dgm:t>
        <a:bodyPr/>
        <a:lstStyle/>
        <a:p>
          <a:endParaRPr lang="en-US"/>
        </a:p>
      </dgm:t>
    </dgm:pt>
    <dgm:pt modelId="{91B50858-C45F-483A-A19A-8C28275C67B9}">
      <dgm:prSet/>
      <dgm:spPr/>
      <dgm:t>
        <a:bodyPr/>
        <a:lstStyle/>
        <a:p>
          <a:r>
            <a:rPr lang="nl-NL"/>
            <a:t>Als brandstof </a:t>
          </a:r>
          <a:endParaRPr lang="en-US"/>
        </a:p>
      </dgm:t>
    </dgm:pt>
    <dgm:pt modelId="{621BD1AA-16E7-4109-8EEE-8D83B147062A}" type="parTrans" cxnId="{3E2433CB-E33D-48E4-93A3-E99C687B0476}">
      <dgm:prSet/>
      <dgm:spPr/>
      <dgm:t>
        <a:bodyPr/>
        <a:lstStyle/>
        <a:p>
          <a:endParaRPr lang="en-US"/>
        </a:p>
      </dgm:t>
    </dgm:pt>
    <dgm:pt modelId="{4335D995-0B77-4DFD-B4FB-7E2BF1DEA21E}" type="sibTrans" cxnId="{3E2433CB-E33D-48E4-93A3-E99C687B0476}">
      <dgm:prSet/>
      <dgm:spPr/>
      <dgm:t>
        <a:bodyPr/>
        <a:lstStyle/>
        <a:p>
          <a:endParaRPr lang="en-US"/>
        </a:p>
      </dgm:t>
    </dgm:pt>
    <dgm:pt modelId="{90CDF7FD-9009-46BC-8E3D-DE8010828C27}">
      <dgm:prSet/>
      <dgm:spPr/>
      <dgm:t>
        <a:bodyPr/>
        <a:lstStyle/>
        <a:p>
          <a:r>
            <a:rPr lang="nl-NL"/>
            <a:t>Ter verdedigen tegen ziekten</a:t>
          </a:r>
          <a:endParaRPr lang="en-US"/>
        </a:p>
      </dgm:t>
    </dgm:pt>
    <dgm:pt modelId="{AA9054C0-A56D-49E9-B008-F18F5B95084C}" type="parTrans" cxnId="{EE5CA9A9-B426-4476-A1C8-8373C5425835}">
      <dgm:prSet/>
      <dgm:spPr/>
      <dgm:t>
        <a:bodyPr/>
        <a:lstStyle/>
        <a:p>
          <a:endParaRPr lang="en-US"/>
        </a:p>
      </dgm:t>
    </dgm:pt>
    <dgm:pt modelId="{A0E3BDDC-A8AA-4072-B31F-8937B7168080}" type="sibTrans" cxnId="{EE5CA9A9-B426-4476-A1C8-8373C5425835}">
      <dgm:prSet/>
      <dgm:spPr/>
      <dgm:t>
        <a:bodyPr/>
        <a:lstStyle/>
        <a:p>
          <a:endParaRPr lang="en-US"/>
        </a:p>
      </dgm:t>
    </dgm:pt>
    <dgm:pt modelId="{43AF3D4A-6EE6-4DD2-93DE-A252680D934C}">
      <dgm:prSet/>
      <dgm:spPr/>
      <dgm:t>
        <a:bodyPr/>
        <a:lstStyle/>
        <a:p>
          <a:r>
            <a:rPr lang="nl-NL"/>
            <a:t>Hoe succesvol dit in je lichaam gebeurt is afhankelijk van de samenstelling van je voeding</a:t>
          </a:r>
          <a:endParaRPr lang="en-US"/>
        </a:p>
      </dgm:t>
    </dgm:pt>
    <dgm:pt modelId="{63B9A682-CB9C-4DC2-88B6-527A5FC6FBE1}" type="parTrans" cxnId="{50543BA2-D4AA-43D0-9448-27CE429A8E16}">
      <dgm:prSet/>
      <dgm:spPr/>
      <dgm:t>
        <a:bodyPr/>
        <a:lstStyle/>
        <a:p>
          <a:endParaRPr lang="en-US"/>
        </a:p>
      </dgm:t>
    </dgm:pt>
    <dgm:pt modelId="{7C1AE060-6949-4EBC-85B8-D52DD99E3DB4}" type="sibTrans" cxnId="{50543BA2-D4AA-43D0-9448-27CE429A8E16}">
      <dgm:prSet/>
      <dgm:spPr/>
      <dgm:t>
        <a:bodyPr/>
        <a:lstStyle/>
        <a:p>
          <a:endParaRPr lang="en-US"/>
        </a:p>
      </dgm:t>
    </dgm:pt>
    <dgm:pt modelId="{177C2357-0397-4F6B-91FC-D5626C40D463}">
      <dgm:prSet/>
      <dgm:spPr/>
      <dgm:t>
        <a:bodyPr/>
        <a:lstStyle/>
        <a:p>
          <a:r>
            <a:rPr lang="nl-NL"/>
            <a:t>Voedzame voedselkeuzes ondersteunen de gezondheid en verlagen het risico op chronische ziekten.</a:t>
          </a:r>
          <a:endParaRPr lang="en-US"/>
        </a:p>
      </dgm:t>
    </dgm:pt>
    <dgm:pt modelId="{9DCCE1FC-6F93-4F1A-99B5-D701DF34767C}" type="parTrans" cxnId="{7BF7ECC7-B088-436C-83BC-5AE748289BA6}">
      <dgm:prSet/>
      <dgm:spPr/>
      <dgm:t>
        <a:bodyPr/>
        <a:lstStyle/>
        <a:p>
          <a:endParaRPr lang="en-US"/>
        </a:p>
      </dgm:t>
    </dgm:pt>
    <dgm:pt modelId="{C1D6E559-5E16-4773-9920-5FCB9197C062}" type="sibTrans" cxnId="{7BF7ECC7-B088-436C-83BC-5AE748289BA6}">
      <dgm:prSet/>
      <dgm:spPr/>
      <dgm:t>
        <a:bodyPr/>
        <a:lstStyle/>
        <a:p>
          <a:endParaRPr lang="en-US"/>
        </a:p>
      </dgm:t>
    </dgm:pt>
    <dgm:pt modelId="{B2BEA9BA-70CA-F24E-A48C-ED4D9EED607B}" type="pres">
      <dgm:prSet presAssocID="{2BDE4327-57F5-43DB-9494-3278400D0983}" presName="linear" presStyleCnt="0">
        <dgm:presLayoutVars>
          <dgm:animLvl val="lvl"/>
          <dgm:resizeHandles val="exact"/>
        </dgm:presLayoutVars>
      </dgm:prSet>
      <dgm:spPr/>
    </dgm:pt>
    <dgm:pt modelId="{922B65DA-D3D4-A042-921E-C72B1ADBFC4C}" type="pres">
      <dgm:prSet presAssocID="{151EBB3B-E305-485F-8FDF-330D9BC68342}" presName="parentText" presStyleLbl="node1" presStyleIdx="0" presStyleCnt="3">
        <dgm:presLayoutVars>
          <dgm:chMax val="0"/>
          <dgm:bulletEnabled val="1"/>
        </dgm:presLayoutVars>
      </dgm:prSet>
      <dgm:spPr/>
    </dgm:pt>
    <dgm:pt modelId="{A9D7D15B-01F9-1840-8A40-44AADB1E364E}" type="pres">
      <dgm:prSet presAssocID="{151EBB3B-E305-485F-8FDF-330D9BC68342}" presName="childText" presStyleLbl="revTx" presStyleIdx="0" presStyleCnt="1">
        <dgm:presLayoutVars>
          <dgm:bulletEnabled val="1"/>
        </dgm:presLayoutVars>
      </dgm:prSet>
      <dgm:spPr/>
    </dgm:pt>
    <dgm:pt modelId="{3512CBED-E5FA-AC4F-B708-0B40C41511A3}" type="pres">
      <dgm:prSet presAssocID="{43AF3D4A-6EE6-4DD2-93DE-A252680D934C}" presName="parentText" presStyleLbl="node1" presStyleIdx="1" presStyleCnt="3">
        <dgm:presLayoutVars>
          <dgm:chMax val="0"/>
          <dgm:bulletEnabled val="1"/>
        </dgm:presLayoutVars>
      </dgm:prSet>
      <dgm:spPr/>
    </dgm:pt>
    <dgm:pt modelId="{C592DEBC-F016-0E4B-AC41-EA0AA1B2726D}" type="pres">
      <dgm:prSet presAssocID="{7C1AE060-6949-4EBC-85B8-D52DD99E3DB4}" presName="spacer" presStyleCnt="0"/>
      <dgm:spPr/>
    </dgm:pt>
    <dgm:pt modelId="{0427D486-3606-8B40-A9E8-341227C2C987}" type="pres">
      <dgm:prSet presAssocID="{177C2357-0397-4F6B-91FC-D5626C40D463}" presName="parentText" presStyleLbl="node1" presStyleIdx="2" presStyleCnt="3">
        <dgm:presLayoutVars>
          <dgm:chMax val="0"/>
          <dgm:bulletEnabled val="1"/>
        </dgm:presLayoutVars>
      </dgm:prSet>
      <dgm:spPr/>
    </dgm:pt>
  </dgm:ptLst>
  <dgm:cxnLst>
    <dgm:cxn modelId="{37203A00-F86E-9B46-B88C-4587ABFD74C3}" type="presOf" srcId="{90CDF7FD-9009-46BC-8E3D-DE8010828C27}" destId="{A9D7D15B-01F9-1840-8A40-44AADB1E364E}" srcOrd="0" destOrd="2" presId="urn:microsoft.com/office/officeart/2005/8/layout/vList2"/>
    <dgm:cxn modelId="{7AC4B10B-2912-A242-AA08-DD66A49F3AE8}" type="presOf" srcId="{151EBB3B-E305-485F-8FDF-330D9BC68342}" destId="{922B65DA-D3D4-A042-921E-C72B1ADBFC4C}" srcOrd="0" destOrd="0" presId="urn:microsoft.com/office/officeart/2005/8/layout/vList2"/>
    <dgm:cxn modelId="{8FC6EF17-70CA-9545-8887-384260BA980C}" type="presOf" srcId="{91B50858-C45F-483A-A19A-8C28275C67B9}" destId="{A9D7D15B-01F9-1840-8A40-44AADB1E364E}" srcOrd="0" destOrd="1" presId="urn:microsoft.com/office/officeart/2005/8/layout/vList2"/>
    <dgm:cxn modelId="{11BCD32A-1F2F-274B-9A23-03E3E1F9AD6D}" type="presOf" srcId="{43AF3D4A-6EE6-4DD2-93DE-A252680D934C}" destId="{3512CBED-E5FA-AC4F-B708-0B40C41511A3}" srcOrd="0" destOrd="0" presId="urn:microsoft.com/office/officeart/2005/8/layout/vList2"/>
    <dgm:cxn modelId="{02AE3E62-1E3B-9540-BE5A-1AC4CFCC0A6D}" type="presOf" srcId="{177C2357-0397-4F6B-91FC-D5626C40D463}" destId="{0427D486-3606-8B40-A9E8-341227C2C987}" srcOrd="0" destOrd="0" presId="urn:microsoft.com/office/officeart/2005/8/layout/vList2"/>
    <dgm:cxn modelId="{DAF24E70-4BD9-472B-83FC-03613ABCC5B0}" srcId="{2BDE4327-57F5-43DB-9494-3278400D0983}" destId="{151EBB3B-E305-485F-8FDF-330D9BC68342}" srcOrd="0" destOrd="0" parTransId="{DF75B5F3-4E59-49AF-BB93-CD36A7B6873D}" sibTransId="{EC9A552C-0AEB-43CB-BCFE-120B88242E9F}"/>
    <dgm:cxn modelId="{C83F0891-4D8F-3743-BC38-E82F3448631C}" type="presOf" srcId="{6707585F-9669-4267-917E-49C8EF7C39AB}" destId="{A9D7D15B-01F9-1840-8A40-44AADB1E364E}" srcOrd="0" destOrd="0" presId="urn:microsoft.com/office/officeart/2005/8/layout/vList2"/>
    <dgm:cxn modelId="{50543BA2-D4AA-43D0-9448-27CE429A8E16}" srcId="{2BDE4327-57F5-43DB-9494-3278400D0983}" destId="{43AF3D4A-6EE6-4DD2-93DE-A252680D934C}" srcOrd="1" destOrd="0" parTransId="{63B9A682-CB9C-4DC2-88B6-527A5FC6FBE1}" sibTransId="{7C1AE060-6949-4EBC-85B8-D52DD99E3DB4}"/>
    <dgm:cxn modelId="{EE5CA9A9-B426-4476-A1C8-8373C5425835}" srcId="{151EBB3B-E305-485F-8FDF-330D9BC68342}" destId="{90CDF7FD-9009-46BC-8E3D-DE8010828C27}" srcOrd="2" destOrd="0" parTransId="{AA9054C0-A56D-49E9-B008-F18F5B95084C}" sibTransId="{A0E3BDDC-A8AA-4072-B31F-8937B7168080}"/>
    <dgm:cxn modelId="{7BF7ECC7-B088-436C-83BC-5AE748289BA6}" srcId="{2BDE4327-57F5-43DB-9494-3278400D0983}" destId="{177C2357-0397-4F6B-91FC-D5626C40D463}" srcOrd="2" destOrd="0" parTransId="{9DCCE1FC-6F93-4F1A-99B5-D701DF34767C}" sibTransId="{C1D6E559-5E16-4773-9920-5FCB9197C062}"/>
    <dgm:cxn modelId="{AE872DCA-AA1C-9F4F-8EB3-15E143D1E0DA}" type="presOf" srcId="{2BDE4327-57F5-43DB-9494-3278400D0983}" destId="{B2BEA9BA-70CA-F24E-A48C-ED4D9EED607B}" srcOrd="0" destOrd="0" presId="urn:microsoft.com/office/officeart/2005/8/layout/vList2"/>
    <dgm:cxn modelId="{3E2433CB-E33D-48E4-93A3-E99C687B0476}" srcId="{151EBB3B-E305-485F-8FDF-330D9BC68342}" destId="{91B50858-C45F-483A-A19A-8C28275C67B9}" srcOrd="1" destOrd="0" parTransId="{621BD1AA-16E7-4109-8EEE-8D83B147062A}" sibTransId="{4335D995-0B77-4DFD-B4FB-7E2BF1DEA21E}"/>
    <dgm:cxn modelId="{56FBEAF6-67E5-462C-BC84-A34A3DC2A20B}" srcId="{151EBB3B-E305-485F-8FDF-330D9BC68342}" destId="{6707585F-9669-4267-917E-49C8EF7C39AB}" srcOrd="0" destOrd="0" parTransId="{62B59E20-1B83-4B29-8420-9A9B6F18DCE3}" sibTransId="{666C5F6D-77FB-4CE2-B563-BD254B1070F4}"/>
    <dgm:cxn modelId="{2F468D3E-5A75-E74B-B793-CDEE5E7A2F0B}" type="presParOf" srcId="{B2BEA9BA-70CA-F24E-A48C-ED4D9EED607B}" destId="{922B65DA-D3D4-A042-921E-C72B1ADBFC4C}" srcOrd="0" destOrd="0" presId="urn:microsoft.com/office/officeart/2005/8/layout/vList2"/>
    <dgm:cxn modelId="{6216B45C-AC35-9D48-92C8-CBA499D8D7F5}" type="presParOf" srcId="{B2BEA9BA-70CA-F24E-A48C-ED4D9EED607B}" destId="{A9D7D15B-01F9-1840-8A40-44AADB1E364E}" srcOrd="1" destOrd="0" presId="urn:microsoft.com/office/officeart/2005/8/layout/vList2"/>
    <dgm:cxn modelId="{FEBF798A-87E0-EA42-98E0-90FDADFD6268}" type="presParOf" srcId="{B2BEA9BA-70CA-F24E-A48C-ED4D9EED607B}" destId="{3512CBED-E5FA-AC4F-B708-0B40C41511A3}" srcOrd="2" destOrd="0" presId="urn:microsoft.com/office/officeart/2005/8/layout/vList2"/>
    <dgm:cxn modelId="{F87B971B-B1D8-D34F-AF81-ADE13FD27907}" type="presParOf" srcId="{B2BEA9BA-70CA-F24E-A48C-ED4D9EED607B}" destId="{C592DEBC-F016-0E4B-AC41-EA0AA1B2726D}" srcOrd="3" destOrd="0" presId="urn:microsoft.com/office/officeart/2005/8/layout/vList2"/>
    <dgm:cxn modelId="{AB918717-47B6-5D43-B735-D90661F0D956}" type="presParOf" srcId="{B2BEA9BA-70CA-F24E-A48C-ED4D9EED607B}" destId="{0427D486-3606-8B40-A9E8-341227C2C987}"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5747CB-4888-40F7-A74F-AF56D86BC6D4}"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FCE88F3-5F9C-4E1B-91F0-7BA47A1DC622}">
      <dgm:prSet/>
      <dgm:spPr/>
      <dgm:t>
        <a:bodyPr/>
        <a:lstStyle/>
        <a:p>
          <a:r>
            <a:rPr lang="nl-NL"/>
            <a:t>Hoeveel gram eiwitten heeft Anne nodig?</a:t>
          </a:r>
          <a:endParaRPr lang="en-US"/>
        </a:p>
      </dgm:t>
    </dgm:pt>
    <dgm:pt modelId="{0303365D-0C4E-48ED-9C4E-9DF383F46157}" type="parTrans" cxnId="{D35F8362-82DA-4FD4-9074-D6F0AA118CB9}">
      <dgm:prSet/>
      <dgm:spPr/>
      <dgm:t>
        <a:bodyPr/>
        <a:lstStyle/>
        <a:p>
          <a:endParaRPr lang="en-US"/>
        </a:p>
      </dgm:t>
    </dgm:pt>
    <dgm:pt modelId="{5392C94F-4663-41A7-A10E-D07EEA0F7827}" type="sibTrans" cxnId="{D35F8362-82DA-4FD4-9074-D6F0AA118CB9}">
      <dgm:prSet/>
      <dgm:spPr/>
      <dgm:t>
        <a:bodyPr/>
        <a:lstStyle/>
        <a:p>
          <a:endParaRPr lang="en-US"/>
        </a:p>
      </dgm:t>
    </dgm:pt>
    <dgm:pt modelId="{FB9F7038-CEC9-4FC3-B3A9-A3C0A795F016}">
      <dgm:prSet/>
      <dgm:spPr/>
      <dgm:t>
        <a:bodyPr/>
        <a:lstStyle/>
        <a:p>
          <a:r>
            <a:rPr lang="nl-NL" dirty="0"/>
            <a:t>Wat moet je weten?</a:t>
          </a:r>
          <a:endParaRPr lang="en-US" dirty="0"/>
        </a:p>
      </dgm:t>
    </dgm:pt>
    <dgm:pt modelId="{878BAFD2-E4D6-41FD-800F-17025D502DF9}" type="parTrans" cxnId="{864EF259-12B7-488F-AE23-ADF8CFDA88FE}">
      <dgm:prSet/>
      <dgm:spPr/>
      <dgm:t>
        <a:bodyPr/>
        <a:lstStyle/>
        <a:p>
          <a:endParaRPr lang="en-US"/>
        </a:p>
      </dgm:t>
    </dgm:pt>
    <dgm:pt modelId="{FF942117-0066-4787-8512-7E3B18BB8C49}" type="sibTrans" cxnId="{864EF259-12B7-488F-AE23-ADF8CFDA88FE}">
      <dgm:prSet/>
      <dgm:spPr/>
      <dgm:t>
        <a:bodyPr/>
        <a:lstStyle/>
        <a:p>
          <a:endParaRPr lang="en-US"/>
        </a:p>
      </dgm:t>
    </dgm:pt>
    <dgm:pt modelId="{E0089B97-C78D-49DB-947C-46168664EC8D}" type="pres">
      <dgm:prSet presAssocID="{2E5747CB-4888-40F7-A74F-AF56D86BC6D4}" presName="root" presStyleCnt="0">
        <dgm:presLayoutVars>
          <dgm:dir/>
          <dgm:resizeHandles val="exact"/>
        </dgm:presLayoutVars>
      </dgm:prSet>
      <dgm:spPr/>
    </dgm:pt>
    <dgm:pt modelId="{220399BA-3CEC-4309-B0B7-A69D2469E767}" type="pres">
      <dgm:prSet presAssocID="{5FCE88F3-5F9C-4E1B-91F0-7BA47A1DC622}" presName="compNode" presStyleCnt="0"/>
      <dgm:spPr/>
    </dgm:pt>
    <dgm:pt modelId="{9DB11F78-FECD-4ACA-875B-CAD1CB79C6BD}" type="pres">
      <dgm:prSet presAssocID="{5FCE88F3-5F9C-4E1B-91F0-7BA47A1DC622}" presName="bgRect" presStyleLbl="bgShp" presStyleIdx="0" presStyleCnt="2"/>
      <dgm:spPr/>
    </dgm:pt>
    <dgm:pt modelId="{5777AAC2-D4C8-4E2C-B84B-993BC7FA7BA0}" type="pres">
      <dgm:prSet presAssocID="{5FCE88F3-5F9C-4E1B-91F0-7BA47A1DC622}"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Vinkje"/>
        </a:ext>
      </dgm:extLst>
    </dgm:pt>
    <dgm:pt modelId="{A234F357-1AEE-403C-BA93-7C0789A47999}" type="pres">
      <dgm:prSet presAssocID="{5FCE88F3-5F9C-4E1B-91F0-7BA47A1DC622}" presName="spaceRect" presStyleCnt="0"/>
      <dgm:spPr/>
    </dgm:pt>
    <dgm:pt modelId="{9951D85E-EA23-4928-9EF8-CBFDE8F944DE}" type="pres">
      <dgm:prSet presAssocID="{5FCE88F3-5F9C-4E1B-91F0-7BA47A1DC622}" presName="parTx" presStyleLbl="revTx" presStyleIdx="0" presStyleCnt="2">
        <dgm:presLayoutVars>
          <dgm:chMax val="0"/>
          <dgm:chPref val="0"/>
        </dgm:presLayoutVars>
      </dgm:prSet>
      <dgm:spPr/>
    </dgm:pt>
    <dgm:pt modelId="{9B3EC7A6-748E-4CD9-B384-5990343C7A95}" type="pres">
      <dgm:prSet presAssocID="{5392C94F-4663-41A7-A10E-D07EEA0F7827}" presName="sibTrans" presStyleCnt="0"/>
      <dgm:spPr/>
    </dgm:pt>
    <dgm:pt modelId="{9B25467D-C824-4130-A356-F6C26C3D1E4E}" type="pres">
      <dgm:prSet presAssocID="{FB9F7038-CEC9-4FC3-B3A9-A3C0A795F016}" presName="compNode" presStyleCnt="0"/>
      <dgm:spPr/>
    </dgm:pt>
    <dgm:pt modelId="{0CF0296B-63BF-4968-AEB4-EE9B1DFC3DA7}" type="pres">
      <dgm:prSet presAssocID="{FB9F7038-CEC9-4FC3-B3A9-A3C0A795F016}" presName="bgRect" presStyleLbl="bgShp" presStyleIdx="1" presStyleCnt="2"/>
      <dgm:spPr/>
    </dgm:pt>
    <dgm:pt modelId="{1F56B906-1929-41D8-A864-D1191F3140E4}" type="pres">
      <dgm:prSet presAssocID="{FB9F7038-CEC9-4FC3-B3A9-A3C0A795F01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gen"/>
        </a:ext>
      </dgm:extLst>
    </dgm:pt>
    <dgm:pt modelId="{70B09445-7958-4DFE-9214-C1C98C863128}" type="pres">
      <dgm:prSet presAssocID="{FB9F7038-CEC9-4FC3-B3A9-A3C0A795F016}" presName="spaceRect" presStyleCnt="0"/>
      <dgm:spPr/>
    </dgm:pt>
    <dgm:pt modelId="{F3059E2C-18DF-45C0-A8DD-3AB4F13FB711}" type="pres">
      <dgm:prSet presAssocID="{FB9F7038-CEC9-4FC3-B3A9-A3C0A795F016}" presName="parTx" presStyleLbl="revTx" presStyleIdx="1" presStyleCnt="2">
        <dgm:presLayoutVars>
          <dgm:chMax val="0"/>
          <dgm:chPref val="0"/>
        </dgm:presLayoutVars>
      </dgm:prSet>
      <dgm:spPr/>
    </dgm:pt>
  </dgm:ptLst>
  <dgm:cxnLst>
    <dgm:cxn modelId="{7222990D-5CF9-4DC1-895F-9F3726713B4A}" type="presOf" srcId="{2E5747CB-4888-40F7-A74F-AF56D86BC6D4}" destId="{E0089B97-C78D-49DB-947C-46168664EC8D}" srcOrd="0" destOrd="0" presId="urn:microsoft.com/office/officeart/2018/2/layout/IconVerticalSolidList"/>
    <dgm:cxn modelId="{95D89A2A-1FC0-4ECF-A61F-B526209B0930}" type="presOf" srcId="{FB9F7038-CEC9-4FC3-B3A9-A3C0A795F016}" destId="{F3059E2C-18DF-45C0-A8DD-3AB4F13FB711}" srcOrd="0" destOrd="0" presId="urn:microsoft.com/office/officeart/2018/2/layout/IconVerticalSolidList"/>
    <dgm:cxn modelId="{864EF259-12B7-488F-AE23-ADF8CFDA88FE}" srcId="{2E5747CB-4888-40F7-A74F-AF56D86BC6D4}" destId="{FB9F7038-CEC9-4FC3-B3A9-A3C0A795F016}" srcOrd="1" destOrd="0" parTransId="{878BAFD2-E4D6-41FD-800F-17025D502DF9}" sibTransId="{FF942117-0066-4787-8512-7E3B18BB8C49}"/>
    <dgm:cxn modelId="{D35F8362-82DA-4FD4-9074-D6F0AA118CB9}" srcId="{2E5747CB-4888-40F7-A74F-AF56D86BC6D4}" destId="{5FCE88F3-5F9C-4E1B-91F0-7BA47A1DC622}" srcOrd="0" destOrd="0" parTransId="{0303365D-0C4E-48ED-9C4E-9DF383F46157}" sibTransId="{5392C94F-4663-41A7-A10E-D07EEA0F7827}"/>
    <dgm:cxn modelId="{B35801CC-B154-40A2-9E3F-A0007970EFE6}" type="presOf" srcId="{5FCE88F3-5F9C-4E1B-91F0-7BA47A1DC622}" destId="{9951D85E-EA23-4928-9EF8-CBFDE8F944DE}" srcOrd="0" destOrd="0" presId="urn:microsoft.com/office/officeart/2018/2/layout/IconVerticalSolidList"/>
    <dgm:cxn modelId="{F3E17C53-E5A7-415F-9570-9628ADF86C6E}" type="presParOf" srcId="{E0089B97-C78D-49DB-947C-46168664EC8D}" destId="{220399BA-3CEC-4309-B0B7-A69D2469E767}" srcOrd="0" destOrd="0" presId="urn:microsoft.com/office/officeart/2018/2/layout/IconVerticalSolidList"/>
    <dgm:cxn modelId="{03859DB0-943D-43A9-881F-D58C071F66F3}" type="presParOf" srcId="{220399BA-3CEC-4309-B0B7-A69D2469E767}" destId="{9DB11F78-FECD-4ACA-875B-CAD1CB79C6BD}" srcOrd="0" destOrd="0" presId="urn:microsoft.com/office/officeart/2018/2/layout/IconVerticalSolidList"/>
    <dgm:cxn modelId="{170AB1C0-4317-49B8-AAA0-DD95AA991183}" type="presParOf" srcId="{220399BA-3CEC-4309-B0B7-A69D2469E767}" destId="{5777AAC2-D4C8-4E2C-B84B-993BC7FA7BA0}" srcOrd="1" destOrd="0" presId="urn:microsoft.com/office/officeart/2018/2/layout/IconVerticalSolidList"/>
    <dgm:cxn modelId="{0F873023-55F9-4BDF-A580-1B887E401AD8}" type="presParOf" srcId="{220399BA-3CEC-4309-B0B7-A69D2469E767}" destId="{A234F357-1AEE-403C-BA93-7C0789A47999}" srcOrd="2" destOrd="0" presId="urn:microsoft.com/office/officeart/2018/2/layout/IconVerticalSolidList"/>
    <dgm:cxn modelId="{3E986D10-6751-4570-A6B5-FF9CE6ACFFCE}" type="presParOf" srcId="{220399BA-3CEC-4309-B0B7-A69D2469E767}" destId="{9951D85E-EA23-4928-9EF8-CBFDE8F944DE}" srcOrd="3" destOrd="0" presId="urn:microsoft.com/office/officeart/2018/2/layout/IconVerticalSolidList"/>
    <dgm:cxn modelId="{5753AC12-F5C5-446A-9701-9CB1EA3B1436}" type="presParOf" srcId="{E0089B97-C78D-49DB-947C-46168664EC8D}" destId="{9B3EC7A6-748E-4CD9-B384-5990343C7A95}" srcOrd="1" destOrd="0" presId="urn:microsoft.com/office/officeart/2018/2/layout/IconVerticalSolidList"/>
    <dgm:cxn modelId="{5AB30DA9-0BF6-480D-8C5E-44E49397CE3F}" type="presParOf" srcId="{E0089B97-C78D-49DB-947C-46168664EC8D}" destId="{9B25467D-C824-4130-A356-F6C26C3D1E4E}" srcOrd="2" destOrd="0" presId="urn:microsoft.com/office/officeart/2018/2/layout/IconVerticalSolidList"/>
    <dgm:cxn modelId="{E54DA24F-4498-40F5-BC3B-4D7014C3AF1B}" type="presParOf" srcId="{9B25467D-C824-4130-A356-F6C26C3D1E4E}" destId="{0CF0296B-63BF-4968-AEB4-EE9B1DFC3DA7}" srcOrd="0" destOrd="0" presId="urn:microsoft.com/office/officeart/2018/2/layout/IconVerticalSolidList"/>
    <dgm:cxn modelId="{A0B7B9B4-1E0E-464C-8E54-4EF99B6B1188}" type="presParOf" srcId="{9B25467D-C824-4130-A356-F6C26C3D1E4E}" destId="{1F56B906-1929-41D8-A864-D1191F3140E4}" srcOrd="1" destOrd="0" presId="urn:microsoft.com/office/officeart/2018/2/layout/IconVerticalSolidList"/>
    <dgm:cxn modelId="{870B787B-3EF5-486A-8037-E6090A71ECDB}" type="presParOf" srcId="{9B25467D-C824-4130-A356-F6C26C3D1E4E}" destId="{70B09445-7958-4DFE-9214-C1C98C863128}" srcOrd="2" destOrd="0" presId="urn:microsoft.com/office/officeart/2018/2/layout/IconVerticalSolidList"/>
    <dgm:cxn modelId="{232EDB25-867F-4717-9F5A-4BDEC585E9E4}" type="presParOf" srcId="{9B25467D-C824-4130-A356-F6C26C3D1E4E}" destId="{F3059E2C-18DF-45C0-A8DD-3AB4F13FB71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F1F14C9-39E2-4C53-A973-FF8AA7643A81}" type="doc">
      <dgm:prSet loTypeId="urn:microsoft.com/office/officeart/2005/8/layout/hChevron3" loCatId="process" qsTypeId="urn:microsoft.com/office/officeart/2005/8/quickstyle/simple1" qsCatId="simple" csTypeId="urn:microsoft.com/office/officeart/2005/8/colors/colorful2" csCatId="colorful"/>
      <dgm:spPr/>
      <dgm:t>
        <a:bodyPr/>
        <a:lstStyle/>
        <a:p>
          <a:endParaRPr lang="en-US"/>
        </a:p>
      </dgm:t>
    </dgm:pt>
    <dgm:pt modelId="{A8F87273-D681-45A7-98CB-C5F25F220A88}">
      <dgm:prSet/>
      <dgm:spPr/>
      <dgm:t>
        <a:bodyPr/>
        <a:lstStyle/>
        <a:p>
          <a:r>
            <a:rPr lang="nl-NL"/>
            <a:t>Er zijn 13 verschillende vitamines: 4 in vetoplosbare (A,D,E,K) vitamines en 9 wateroplosbare vitamines. </a:t>
          </a:r>
          <a:endParaRPr lang="en-US"/>
        </a:p>
      </dgm:t>
    </dgm:pt>
    <dgm:pt modelId="{69A59311-93CE-4EAD-A2DB-E861509E8B2A}" type="parTrans" cxnId="{905D3967-8402-4EED-9D91-4C062AFF4F55}">
      <dgm:prSet/>
      <dgm:spPr/>
      <dgm:t>
        <a:bodyPr/>
        <a:lstStyle/>
        <a:p>
          <a:endParaRPr lang="en-US"/>
        </a:p>
      </dgm:t>
    </dgm:pt>
    <dgm:pt modelId="{1DAB2F3C-CC20-4013-8D27-054259D63BDF}" type="sibTrans" cxnId="{905D3967-8402-4EED-9D91-4C062AFF4F55}">
      <dgm:prSet/>
      <dgm:spPr/>
      <dgm:t>
        <a:bodyPr/>
        <a:lstStyle/>
        <a:p>
          <a:endParaRPr lang="en-US"/>
        </a:p>
      </dgm:t>
    </dgm:pt>
    <dgm:pt modelId="{966F9A21-6914-4FEE-A0B7-9D23988A6DF7}">
      <dgm:prSet/>
      <dgm:spPr/>
      <dgm:t>
        <a:bodyPr/>
        <a:lstStyle/>
        <a:p>
          <a:r>
            <a:rPr lang="nl-NL"/>
            <a:t>Essentiële mineralen zijn in ieder geval:</a:t>
          </a:r>
          <a:endParaRPr lang="en-US"/>
        </a:p>
      </dgm:t>
    </dgm:pt>
    <dgm:pt modelId="{9B4B75F2-229E-43A5-9E10-3200D57AADFE}" type="parTrans" cxnId="{E01F1377-AF62-4476-87C4-6A913A09A638}">
      <dgm:prSet/>
      <dgm:spPr/>
      <dgm:t>
        <a:bodyPr/>
        <a:lstStyle/>
        <a:p>
          <a:endParaRPr lang="en-US"/>
        </a:p>
      </dgm:t>
    </dgm:pt>
    <dgm:pt modelId="{4A091732-3BE9-4E10-917A-F090DE4A7355}" type="sibTrans" cxnId="{E01F1377-AF62-4476-87C4-6A913A09A638}">
      <dgm:prSet/>
      <dgm:spPr/>
      <dgm:t>
        <a:bodyPr/>
        <a:lstStyle/>
        <a:p>
          <a:endParaRPr lang="en-US"/>
        </a:p>
      </dgm:t>
    </dgm:pt>
    <dgm:pt modelId="{3E712301-4B43-49C0-B931-8F64A5FC7604}">
      <dgm:prSet/>
      <dgm:spPr/>
      <dgm:t>
        <a:bodyPr/>
        <a:lstStyle/>
        <a:p>
          <a:r>
            <a:rPr lang="nl-NL"/>
            <a:t>calcium</a:t>
          </a:r>
          <a:endParaRPr lang="en-US"/>
        </a:p>
      </dgm:t>
    </dgm:pt>
    <dgm:pt modelId="{998EB609-7694-4AE5-A86E-81AAD74DFC7B}" type="parTrans" cxnId="{98D1F4B9-CD98-487B-87D0-D653EC599582}">
      <dgm:prSet/>
      <dgm:spPr/>
      <dgm:t>
        <a:bodyPr/>
        <a:lstStyle/>
        <a:p>
          <a:endParaRPr lang="en-US"/>
        </a:p>
      </dgm:t>
    </dgm:pt>
    <dgm:pt modelId="{D9FA7DD9-34E4-41BB-99ED-B830EA70DDEA}" type="sibTrans" cxnId="{98D1F4B9-CD98-487B-87D0-D653EC599582}">
      <dgm:prSet/>
      <dgm:spPr/>
      <dgm:t>
        <a:bodyPr/>
        <a:lstStyle/>
        <a:p>
          <a:endParaRPr lang="en-US"/>
        </a:p>
      </dgm:t>
    </dgm:pt>
    <dgm:pt modelId="{DE782253-8A73-4A78-BEE3-79556BF914FF}">
      <dgm:prSet/>
      <dgm:spPr/>
      <dgm:t>
        <a:bodyPr/>
        <a:lstStyle/>
        <a:p>
          <a:r>
            <a:rPr lang="nl-NL"/>
            <a:t>magnesium</a:t>
          </a:r>
          <a:endParaRPr lang="en-US"/>
        </a:p>
      </dgm:t>
    </dgm:pt>
    <dgm:pt modelId="{0DCDEF71-8A43-4547-BA49-0C720760B906}" type="parTrans" cxnId="{DBB3E92C-51C2-4D2A-B157-2FDDD15C9933}">
      <dgm:prSet/>
      <dgm:spPr/>
      <dgm:t>
        <a:bodyPr/>
        <a:lstStyle/>
        <a:p>
          <a:endParaRPr lang="en-US"/>
        </a:p>
      </dgm:t>
    </dgm:pt>
    <dgm:pt modelId="{5620D203-F823-4EB5-948C-846B46BABEEA}" type="sibTrans" cxnId="{DBB3E92C-51C2-4D2A-B157-2FDDD15C9933}">
      <dgm:prSet/>
      <dgm:spPr/>
      <dgm:t>
        <a:bodyPr/>
        <a:lstStyle/>
        <a:p>
          <a:endParaRPr lang="en-US"/>
        </a:p>
      </dgm:t>
    </dgm:pt>
    <dgm:pt modelId="{AF73A77B-6013-4EFE-B6DD-BDF57C1D1C1D}">
      <dgm:prSet/>
      <dgm:spPr/>
      <dgm:t>
        <a:bodyPr/>
        <a:lstStyle/>
        <a:p>
          <a:r>
            <a:rPr lang="nl-NL"/>
            <a:t>kalium</a:t>
          </a:r>
          <a:endParaRPr lang="en-US"/>
        </a:p>
      </dgm:t>
    </dgm:pt>
    <dgm:pt modelId="{3D7EDF0B-0DB3-4566-A066-09FF3B232483}" type="parTrans" cxnId="{C4F6958C-481B-41C6-8D9A-333EA8C785BA}">
      <dgm:prSet/>
      <dgm:spPr/>
      <dgm:t>
        <a:bodyPr/>
        <a:lstStyle/>
        <a:p>
          <a:endParaRPr lang="en-US"/>
        </a:p>
      </dgm:t>
    </dgm:pt>
    <dgm:pt modelId="{68EDD7FE-6090-4C0F-AF5C-E0044B1ED82C}" type="sibTrans" cxnId="{C4F6958C-481B-41C6-8D9A-333EA8C785BA}">
      <dgm:prSet/>
      <dgm:spPr/>
      <dgm:t>
        <a:bodyPr/>
        <a:lstStyle/>
        <a:p>
          <a:endParaRPr lang="en-US"/>
        </a:p>
      </dgm:t>
    </dgm:pt>
    <dgm:pt modelId="{2887E027-BB01-4396-AB1A-9133625FAA17}">
      <dgm:prSet/>
      <dgm:spPr/>
      <dgm:t>
        <a:bodyPr/>
        <a:lstStyle/>
        <a:p>
          <a:r>
            <a:rPr lang="nl-NL"/>
            <a:t>natrium</a:t>
          </a:r>
          <a:endParaRPr lang="en-US"/>
        </a:p>
      </dgm:t>
    </dgm:pt>
    <dgm:pt modelId="{0422EC41-0622-4D3A-93BF-B5876B383013}" type="parTrans" cxnId="{79ACCDB9-F124-4FB4-9E4D-043A1C55457E}">
      <dgm:prSet/>
      <dgm:spPr/>
      <dgm:t>
        <a:bodyPr/>
        <a:lstStyle/>
        <a:p>
          <a:endParaRPr lang="en-US"/>
        </a:p>
      </dgm:t>
    </dgm:pt>
    <dgm:pt modelId="{BB419AD7-AAE3-41DA-880B-B35925D174E9}" type="sibTrans" cxnId="{79ACCDB9-F124-4FB4-9E4D-043A1C55457E}">
      <dgm:prSet/>
      <dgm:spPr/>
      <dgm:t>
        <a:bodyPr/>
        <a:lstStyle/>
        <a:p>
          <a:endParaRPr lang="en-US"/>
        </a:p>
      </dgm:t>
    </dgm:pt>
    <dgm:pt modelId="{AC311C9C-51CA-4837-9CCB-2F78FB582620}">
      <dgm:prSet/>
      <dgm:spPr/>
      <dgm:t>
        <a:bodyPr/>
        <a:lstStyle/>
        <a:p>
          <a:r>
            <a:rPr lang="nl-NL"/>
            <a:t>chloride</a:t>
          </a:r>
          <a:endParaRPr lang="en-US"/>
        </a:p>
      </dgm:t>
    </dgm:pt>
    <dgm:pt modelId="{E6B3EB7B-9952-4C1D-9E5E-7FD11F254CB6}" type="parTrans" cxnId="{BE406ED0-6ABE-4DE1-8A7C-2F792C7F103B}">
      <dgm:prSet/>
      <dgm:spPr/>
      <dgm:t>
        <a:bodyPr/>
        <a:lstStyle/>
        <a:p>
          <a:endParaRPr lang="en-US"/>
        </a:p>
      </dgm:t>
    </dgm:pt>
    <dgm:pt modelId="{5BDC218C-FB3A-46F8-B252-99FFE4740755}" type="sibTrans" cxnId="{BE406ED0-6ABE-4DE1-8A7C-2F792C7F103B}">
      <dgm:prSet/>
      <dgm:spPr/>
      <dgm:t>
        <a:bodyPr/>
        <a:lstStyle/>
        <a:p>
          <a:endParaRPr lang="en-US"/>
        </a:p>
      </dgm:t>
    </dgm:pt>
    <dgm:pt modelId="{8B48C08B-9778-4CC4-9AAE-41AA22FCA1C9}">
      <dgm:prSet/>
      <dgm:spPr/>
      <dgm:t>
        <a:bodyPr/>
        <a:lstStyle/>
        <a:p>
          <a:r>
            <a:rPr lang="nl-NL"/>
            <a:t>Fosfor</a:t>
          </a:r>
          <a:endParaRPr lang="en-US"/>
        </a:p>
      </dgm:t>
    </dgm:pt>
    <dgm:pt modelId="{655F1A83-B32A-4351-A7F9-ECB5DA55B247}" type="parTrans" cxnId="{9EDFF4D6-6C74-426A-BCF4-C386371FA241}">
      <dgm:prSet/>
      <dgm:spPr/>
      <dgm:t>
        <a:bodyPr/>
        <a:lstStyle/>
        <a:p>
          <a:endParaRPr lang="en-US"/>
        </a:p>
      </dgm:t>
    </dgm:pt>
    <dgm:pt modelId="{30CAC019-9101-446E-96E8-56AC3C734EE7}" type="sibTrans" cxnId="{9EDFF4D6-6C74-426A-BCF4-C386371FA241}">
      <dgm:prSet/>
      <dgm:spPr/>
      <dgm:t>
        <a:bodyPr/>
        <a:lstStyle/>
        <a:p>
          <a:endParaRPr lang="en-US"/>
        </a:p>
      </dgm:t>
    </dgm:pt>
    <dgm:pt modelId="{BFDA2718-04A0-42DC-B0F7-0AC52B7A0CBC}">
      <dgm:prSet/>
      <dgm:spPr/>
      <dgm:t>
        <a:bodyPr/>
        <a:lstStyle/>
        <a:p>
          <a:r>
            <a:rPr lang="nl-NL"/>
            <a:t>Essentiële spoorelementen zijn:</a:t>
          </a:r>
          <a:endParaRPr lang="en-US"/>
        </a:p>
      </dgm:t>
    </dgm:pt>
    <dgm:pt modelId="{D354C701-C52E-444C-97D4-AD2C2A329646}" type="parTrans" cxnId="{E28649ED-0813-4C5B-BB95-3CBF75C6B529}">
      <dgm:prSet/>
      <dgm:spPr/>
      <dgm:t>
        <a:bodyPr/>
        <a:lstStyle/>
        <a:p>
          <a:endParaRPr lang="en-US"/>
        </a:p>
      </dgm:t>
    </dgm:pt>
    <dgm:pt modelId="{B3E52918-ACCD-4DE8-871F-4DE59E1AB01A}" type="sibTrans" cxnId="{E28649ED-0813-4C5B-BB95-3CBF75C6B529}">
      <dgm:prSet/>
      <dgm:spPr/>
      <dgm:t>
        <a:bodyPr/>
        <a:lstStyle/>
        <a:p>
          <a:endParaRPr lang="en-US"/>
        </a:p>
      </dgm:t>
    </dgm:pt>
    <dgm:pt modelId="{FC752903-6F58-4936-98B4-32443F266C8B}">
      <dgm:prSet/>
      <dgm:spPr/>
      <dgm:t>
        <a:bodyPr/>
        <a:lstStyle/>
        <a:p>
          <a:r>
            <a:rPr lang="nl-NL"/>
            <a:t>jodium</a:t>
          </a:r>
          <a:endParaRPr lang="en-US"/>
        </a:p>
      </dgm:t>
    </dgm:pt>
    <dgm:pt modelId="{1FE2BDAA-D007-4D7E-B456-663F4309F6C9}" type="parTrans" cxnId="{FECD913A-A27A-43E6-B6BA-BD1BE2A15F32}">
      <dgm:prSet/>
      <dgm:spPr/>
      <dgm:t>
        <a:bodyPr/>
        <a:lstStyle/>
        <a:p>
          <a:endParaRPr lang="en-US"/>
        </a:p>
      </dgm:t>
    </dgm:pt>
    <dgm:pt modelId="{4AB0B56A-7F41-48C3-BE9F-E1CFB51FE75C}" type="sibTrans" cxnId="{FECD913A-A27A-43E6-B6BA-BD1BE2A15F32}">
      <dgm:prSet/>
      <dgm:spPr/>
      <dgm:t>
        <a:bodyPr/>
        <a:lstStyle/>
        <a:p>
          <a:endParaRPr lang="en-US"/>
        </a:p>
      </dgm:t>
    </dgm:pt>
    <dgm:pt modelId="{DCA5C51B-01B4-48C9-92A6-FE31EC7FD636}">
      <dgm:prSet/>
      <dgm:spPr/>
      <dgm:t>
        <a:bodyPr/>
        <a:lstStyle/>
        <a:p>
          <a:r>
            <a:rPr lang="nl-NL"/>
            <a:t>ijzer</a:t>
          </a:r>
          <a:endParaRPr lang="en-US"/>
        </a:p>
      </dgm:t>
    </dgm:pt>
    <dgm:pt modelId="{4512C901-F030-44D5-9F29-67D817EF0BF1}" type="parTrans" cxnId="{C7EF1192-B6B9-43A3-841E-6BD258FCE4A6}">
      <dgm:prSet/>
      <dgm:spPr/>
      <dgm:t>
        <a:bodyPr/>
        <a:lstStyle/>
        <a:p>
          <a:endParaRPr lang="en-US"/>
        </a:p>
      </dgm:t>
    </dgm:pt>
    <dgm:pt modelId="{5980CA4A-E709-4818-A38F-EDDD52F54641}" type="sibTrans" cxnId="{C7EF1192-B6B9-43A3-841E-6BD258FCE4A6}">
      <dgm:prSet/>
      <dgm:spPr/>
      <dgm:t>
        <a:bodyPr/>
        <a:lstStyle/>
        <a:p>
          <a:endParaRPr lang="en-US"/>
        </a:p>
      </dgm:t>
    </dgm:pt>
    <dgm:pt modelId="{5E154542-1171-4485-AA57-DC4067336B11}">
      <dgm:prSet/>
      <dgm:spPr/>
      <dgm:t>
        <a:bodyPr/>
        <a:lstStyle/>
        <a:p>
          <a:r>
            <a:rPr lang="nl-NL"/>
            <a:t>chroom</a:t>
          </a:r>
          <a:endParaRPr lang="en-US"/>
        </a:p>
      </dgm:t>
    </dgm:pt>
    <dgm:pt modelId="{B2987F5D-6F4B-4BDC-9994-BDD251FBCDF2}" type="parTrans" cxnId="{301A7D59-8076-45DF-AF52-F536E6691650}">
      <dgm:prSet/>
      <dgm:spPr/>
      <dgm:t>
        <a:bodyPr/>
        <a:lstStyle/>
        <a:p>
          <a:endParaRPr lang="en-US"/>
        </a:p>
      </dgm:t>
    </dgm:pt>
    <dgm:pt modelId="{EE956B3D-8FC4-46DA-A48C-200819E69FC6}" type="sibTrans" cxnId="{301A7D59-8076-45DF-AF52-F536E6691650}">
      <dgm:prSet/>
      <dgm:spPr/>
      <dgm:t>
        <a:bodyPr/>
        <a:lstStyle/>
        <a:p>
          <a:endParaRPr lang="en-US"/>
        </a:p>
      </dgm:t>
    </dgm:pt>
    <dgm:pt modelId="{DEDCDDCB-B611-4A2D-B948-6BB18A48F25B}">
      <dgm:prSet/>
      <dgm:spPr/>
      <dgm:t>
        <a:bodyPr/>
        <a:lstStyle/>
        <a:p>
          <a:r>
            <a:rPr lang="nl-NL"/>
            <a:t>koper</a:t>
          </a:r>
          <a:endParaRPr lang="en-US"/>
        </a:p>
      </dgm:t>
    </dgm:pt>
    <dgm:pt modelId="{8D501071-EB45-480E-B919-0A74BE90E96B}" type="parTrans" cxnId="{672F7C2F-E4C6-477E-951A-8F947B3AED75}">
      <dgm:prSet/>
      <dgm:spPr/>
      <dgm:t>
        <a:bodyPr/>
        <a:lstStyle/>
        <a:p>
          <a:endParaRPr lang="en-US"/>
        </a:p>
      </dgm:t>
    </dgm:pt>
    <dgm:pt modelId="{A1C41498-4358-476F-8F92-94E2ACBA4E36}" type="sibTrans" cxnId="{672F7C2F-E4C6-477E-951A-8F947B3AED75}">
      <dgm:prSet/>
      <dgm:spPr/>
      <dgm:t>
        <a:bodyPr/>
        <a:lstStyle/>
        <a:p>
          <a:endParaRPr lang="en-US"/>
        </a:p>
      </dgm:t>
    </dgm:pt>
    <dgm:pt modelId="{84BB0606-EADD-4EFB-A3BE-E176969E3646}">
      <dgm:prSet/>
      <dgm:spPr/>
      <dgm:t>
        <a:bodyPr/>
        <a:lstStyle/>
        <a:p>
          <a:r>
            <a:rPr lang="nl-NL"/>
            <a:t>zink</a:t>
          </a:r>
          <a:endParaRPr lang="en-US"/>
        </a:p>
      </dgm:t>
    </dgm:pt>
    <dgm:pt modelId="{F7005808-458B-4997-A695-3BFBF09F3A54}" type="parTrans" cxnId="{D51B3614-ED1D-4633-A517-6350DF2DBD6D}">
      <dgm:prSet/>
      <dgm:spPr/>
      <dgm:t>
        <a:bodyPr/>
        <a:lstStyle/>
        <a:p>
          <a:endParaRPr lang="en-US"/>
        </a:p>
      </dgm:t>
    </dgm:pt>
    <dgm:pt modelId="{AAD71800-525E-40AC-BF2C-371D609AD2C9}" type="sibTrans" cxnId="{D51B3614-ED1D-4633-A517-6350DF2DBD6D}">
      <dgm:prSet/>
      <dgm:spPr/>
      <dgm:t>
        <a:bodyPr/>
        <a:lstStyle/>
        <a:p>
          <a:endParaRPr lang="en-US"/>
        </a:p>
      </dgm:t>
    </dgm:pt>
    <dgm:pt modelId="{1F2627A3-E72E-4E55-911A-EBE71E827E14}">
      <dgm:prSet/>
      <dgm:spPr/>
      <dgm:t>
        <a:bodyPr/>
        <a:lstStyle/>
        <a:p>
          <a:r>
            <a:rPr lang="nl-NL"/>
            <a:t>mangaan</a:t>
          </a:r>
          <a:endParaRPr lang="en-US"/>
        </a:p>
      </dgm:t>
    </dgm:pt>
    <dgm:pt modelId="{72173C53-6C6B-4130-8508-37AFB8A99285}" type="parTrans" cxnId="{C7116D24-DE14-4E7E-A9A3-14927F77282B}">
      <dgm:prSet/>
      <dgm:spPr/>
      <dgm:t>
        <a:bodyPr/>
        <a:lstStyle/>
        <a:p>
          <a:endParaRPr lang="en-US"/>
        </a:p>
      </dgm:t>
    </dgm:pt>
    <dgm:pt modelId="{C6BFF0DD-6B86-4EDE-BD6B-6C40EECE7802}" type="sibTrans" cxnId="{C7116D24-DE14-4E7E-A9A3-14927F77282B}">
      <dgm:prSet/>
      <dgm:spPr/>
      <dgm:t>
        <a:bodyPr/>
        <a:lstStyle/>
        <a:p>
          <a:endParaRPr lang="en-US"/>
        </a:p>
      </dgm:t>
    </dgm:pt>
    <dgm:pt modelId="{A3FD610B-0C1B-43D1-BEA6-F3D03004D89F}">
      <dgm:prSet/>
      <dgm:spPr/>
      <dgm:t>
        <a:bodyPr/>
        <a:lstStyle/>
        <a:p>
          <a:r>
            <a:rPr lang="nl-NL"/>
            <a:t>seleen</a:t>
          </a:r>
          <a:endParaRPr lang="en-US"/>
        </a:p>
      </dgm:t>
    </dgm:pt>
    <dgm:pt modelId="{DB3040EA-4198-4360-83E1-991F266C6469}" type="parTrans" cxnId="{8F61D391-6AB0-4FEA-A4ED-3B5FA18F66E3}">
      <dgm:prSet/>
      <dgm:spPr/>
      <dgm:t>
        <a:bodyPr/>
        <a:lstStyle/>
        <a:p>
          <a:endParaRPr lang="en-US"/>
        </a:p>
      </dgm:t>
    </dgm:pt>
    <dgm:pt modelId="{BAD2AE60-848D-42B5-AEF3-D9EE07AC81E2}" type="sibTrans" cxnId="{8F61D391-6AB0-4FEA-A4ED-3B5FA18F66E3}">
      <dgm:prSet/>
      <dgm:spPr/>
      <dgm:t>
        <a:bodyPr/>
        <a:lstStyle/>
        <a:p>
          <a:endParaRPr lang="en-US"/>
        </a:p>
      </dgm:t>
    </dgm:pt>
    <dgm:pt modelId="{A80F20C2-F068-4D85-8199-7873FCFCAD9A}">
      <dgm:prSet/>
      <dgm:spPr/>
      <dgm:t>
        <a:bodyPr/>
        <a:lstStyle/>
        <a:p>
          <a:r>
            <a:rPr lang="nl-NL"/>
            <a:t>molybeen</a:t>
          </a:r>
          <a:endParaRPr lang="en-US"/>
        </a:p>
      </dgm:t>
    </dgm:pt>
    <dgm:pt modelId="{DAB7EDF9-C3F5-4CC9-84B1-32A9EB5941F3}" type="parTrans" cxnId="{35ADE00C-45F1-414F-A633-1D3B36C699F8}">
      <dgm:prSet/>
      <dgm:spPr/>
      <dgm:t>
        <a:bodyPr/>
        <a:lstStyle/>
        <a:p>
          <a:endParaRPr lang="en-US"/>
        </a:p>
      </dgm:t>
    </dgm:pt>
    <dgm:pt modelId="{4F3507F7-CEA3-405E-B8FC-F83719B3052E}" type="sibTrans" cxnId="{35ADE00C-45F1-414F-A633-1D3B36C699F8}">
      <dgm:prSet/>
      <dgm:spPr/>
      <dgm:t>
        <a:bodyPr/>
        <a:lstStyle/>
        <a:p>
          <a:endParaRPr lang="en-US"/>
        </a:p>
      </dgm:t>
    </dgm:pt>
    <dgm:pt modelId="{C5869A1A-6277-8940-A130-A36BAD26E583}" type="pres">
      <dgm:prSet presAssocID="{9F1F14C9-39E2-4C53-A973-FF8AA7643A81}" presName="Name0" presStyleCnt="0">
        <dgm:presLayoutVars>
          <dgm:dir/>
          <dgm:resizeHandles val="exact"/>
        </dgm:presLayoutVars>
      </dgm:prSet>
      <dgm:spPr/>
    </dgm:pt>
    <dgm:pt modelId="{96215EA8-D131-BE4A-8D14-DECE625C6FD4}" type="pres">
      <dgm:prSet presAssocID="{A8F87273-D681-45A7-98CB-C5F25F220A88}" presName="parAndChTx" presStyleLbl="node1" presStyleIdx="0" presStyleCnt="3">
        <dgm:presLayoutVars>
          <dgm:bulletEnabled val="1"/>
        </dgm:presLayoutVars>
      </dgm:prSet>
      <dgm:spPr/>
    </dgm:pt>
    <dgm:pt modelId="{0EB65765-DEAA-6F44-8EB2-6F6A848439AF}" type="pres">
      <dgm:prSet presAssocID="{1DAB2F3C-CC20-4013-8D27-054259D63BDF}" presName="parAndChSpace" presStyleCnt="0"/>
      <dgm:spPr/>
    </dgm:pt>
    <dgm:pt modelId="{F4DED366-2563-874D-9227-C5CDFA78DF82}" type="pres">
      <dgm:prSet presAssocID="{966F9A21-6914-4FEE-A0B7-9D23988A6DF7}" presName="parAndChTx" presStyleLbl="node1" presStyleIdx="1" presStyleCnt="3">
        <dgm:presLayoutVars>
          <dgm:bulletEnabled val="1"/>
        </dgm:presLayoutVars>
      </dgm:prSet>
      <dgm:spPr/>
    </dgm:pt>
    <dgm:pt modelId="{575F1368-E95D-7145-AB03-9124356DD7E9}" type="pres">
      <dgm:prSet presAssocID="{4A091732-3BE9-4E10-917A-F090DE4A7355}" presName="parAndChSpace" presStyleCnt="0"/>
      <dgm:spPr/>
    </dgm:pt>
    <dgm:pt modelId="{8E9CBE1E-25BA-EF4A-9AE4-08E278E3AAB6}" type="pres">
      <dgm:prSet presAssocID="{BFDA2718-04A0-42DC-B0F7-0AC52B7A0CBC}" presName="parAndChTx" presStyleLbl="node1" presStyleIdx="2" presStyleCnt="3">
        <dgm:presLayoutVars>
          <dgm:bulletEnabled val="1"/>
        </dgm:presLayoutVars>
      </dgm:prSet>
      <dgm:spPr/>
    </dgm:pt>
  </dgm:ptLst>
  <dgm:cxnLst>
    <dgm:cxn modelId="{35ADE00C-45F1-414F-A633-1D3B36C699F8}" srcId="{BFDA2718-04A0-42DC-B0F7-0AC52B7A0CBC}" destId="{A80F20C2-F068-4D85-8199-7873FCFCAD9A}" srcOrd="7" destOrd="0" parTransId="{DAB7EDF9-C3F5-4CC9-84B1-32A9EB5941F3}" sibTransId="{4F3507F7-CEA3-405E-B8FC-F83719B3052E}"/>
    <dgm:cxn modelId="{7CD3A112-901F-0343-9E3E-92DFC6FE0CE0}" type="presOf" srcId="{2887E027-BB01-4396-AB1A-9133625FAA17}" destId="{F4DED366-2563-874D-9227-C5CDFA78DF82}" srcOrd="0" destOrd="4" presId="urn:microsoft.com/office/officeart/2005/8/layout/hChevron3"/>
    <dgm:cxn modelId="{D51B3614-ED1D-4633-A517-6350DF2DBD6D}" srcId="{BFDA2718-04A0-42DC-B0F7-0AC52B7A0CBC}" destId="{84BB0606-EADD-4EFB-A3BE-E176969E3646}" srcOrd="4" destOrd="0" parTransId="{F7005808-458B-4997-A695-3BFBF09F3A54}" sibTransId="{AAD71800-525E-40AC-BF2C-371D609AD2C9}"/>
    <dgm:cxn modelId="{C7116D24-DE14-4E7E-A9A3-14927F77282B}" srcId="{BFDA2718-04A0-42DC-B0F7-0AC52B7A0CBC}" destId="{1F2627A3-E72E-4E55-911A-EBE71E827E14}" srcOrd="5" destOrd="0" parTransId="{72173C53-6C6B-4130-8508-37AFB8A99285}" sibTransId="{C6BFF0DD-6B86-4EDE-BD6B-6C40EECE7802}"/>
    <dgm:cxn modelId="{98A81A25-C5F3-E241-B961-E83A78D430B0}" type="presOf" srcId="{A80F20C2-F068-4D85-8199-7873FCFCAD9A}" destId="{8E9CBE1E-25BA-EF4A-9AE4-08E278E3AAB6}" srcOrd="0" destOrd="8" presId="urn:microsoft.com/office/officeart/2005/8/layout/hChevron3"/>
    <dgm:cxn modelId="{DBB3E92C-51C2-4D2A-B157-2FDDD15C9933}" srcId="{966F9A21-6914-4FEE-A0B7-9D23988A6DF7}" destId="{DE782253-8A73-4A78-BEE3-79556BF914FF}" srcOrd="1" destOrd="0" parTransId="{0DCDEF71-8A43-4547-BA49-0C720760B906}" sibTransId="{5620D203-F823-4EB5-948C-846B46BABEEA}"/>
    <dgm:cxn modelId="{672F7C2F-E4C6-477E-951A-8F947B3AED75}" srcId="{BFDA2718-04A0-42DC-B0F7-0AC52B7A0CBC}" destId="{DEDCDDCB-B611-4A2D-B948-6BB18A48F25B}" srcOrd="3" destOrd="0" parTransId="{8D501071-EB45-480E-B919-0A74BE90E96B}" sibTransId="{A1C41498-4358-476F-8F92-94E2ACBA4E36}"/>
    <dgm:cxn modelId="{FECD913A-A27A-43E6-B6BA-BD1BE2A15F32}" srcId="{BFDA2718-04A0-42DC-B0F7-0AC52B7A0CBC}" destId="{FC752903-6F58-4936-98B4-32443F266C8B}" srcOrd="0" destOrd="0" parTransId="{1FE2BDAA-D007-4D7E-B456-663F4309F6C9}" sibTransId="{4AB0B56A-7F41-48C3-BE9F-E1CFB51FE75C}"/>
    <dgm:cxn modelId="{57A6F147-D6D7-4248-89B0-91EDDC88B134}" type="presOf" srcId="{DCA5C51B-01B4-48C9-92A6-FE31EC7FD636}" destId="{8E9CBE1E-25BA-EF4A-9AE4-08E278E3AAB6}" srcOrd="0" destOrd="2" presId="urn:microsoft.com/office/officeart/2005/8/layout/hChevron3"/>
    <dgm:cxn modelId="{8D332156-E737-924D-B3FA-7793611CFE96}" type="presOf" srcId="{AC311C9C-51CA-4837-9CCB-2F78FB582620}" destId="{F4DED366-2563-874D-9227-C5CDFA78DF82}" srcOrd="0" destOrd="5" presId="urn:microsoft.com/office/officeart/2005/8/layout/hChevron3"/>
    <dgm:cxn modelId="{70FAB356-303F-DD45-8AAE-6327DF3417D3}" type="presOf" srcId="{5E154542-1171-4485-AA57-DC4067336B11}" destId="{8E9CBE1E-25BA-EF4A-9AE4-08E278E3AAB6}" srcOrd="0" destOrd="3" presId="urn:microsoft.com/office/officeart/2005/8/layout/hChevron3"/>
    <dgm:cxn modelId="{301A7D59-8076-45DF-AF52-F536E6691650}" srcId="{BFDA2718-04A0-42DC-B0F7-0AC52B7A0CBC}" destId="{5E154542-1171-4485-AA57-DC4067336B11}" srcOrd="2" destOrd="0" parTransId="{B2987F5D-6F4B-4BDC-9994-BDD251FBCDF2}" sibTransId="{EE956B3D-8FC4-46DA-A48C-200819E69FC6}"/>
    <dgm:cxn modelId="{905D3967-8402-4EED-9D91-4C062AFF4F55}" srcId="{9F1F14C9-39E2-4C53-A973-FF8AA7643A81}" destId="{A8F87273-D681-45A7-98CB-C5F25F220A88}" srcOrd="0" destOrd="0" parTransId="{69A59311-93CE-4EAD-A2DB-E861509E8B2A}" sibTransId="{1DAB2F3C-CC20-4013-8D27-054259D63BDF}"/>
    <dgm:cxn modelId="{58C1D967-6F23-B74E-9AF5-E4393F600601}" type="presOf" srcId="{1F2627A3-E72E-4E55-911A-EBE71E827E14}" destId="{8E9CBE1E-25BA-EF4A-9AE4-08E278E3AAB6}" srcOrd="0" destOrd="6" presId="urn:microsoft.com/office/officeart/2005/8/layout/hChevron3"/>
    <dgm:cxn modelId="{8D59A26C-13EE-0E45-A03D-C6FC9EFC6A41}" type="presOf" srcId="{8B48C08B-9778-4CC4-9AAE-41AA22FCA1C9}" destId="{F4DED366-2563-874D-9227-C5CDFA78DF82}" srcOrd="0" destOrd="6" presId="urn:microsoft.com/office/officeart/2005/8/layout/hChevron3"/>
    <dgm:cxn modelId="{C07C046E-14E8-2D46-8FC4-E70EE2A8B958}" type="presOf" srcId="{DE782253-8A73-4A78-BEE3-79556BF914FF}" destId="{F4DED366-2563-874D-9227-C5CDFA78DF82}" srcOrd="0" destOrd="2" presId="urn:microsoft.com/office/officeart/2005/8/layout/hChevron3"/>
    <dgm:cxn modelId="{E01F1377-AF62-4476-87C4-6A913A09A638}" srcId="{9F1F14C9-39E2-4C53-A973-FF8AA7643A81}" destId="{966F9A21-6914-4FEE-A0B7-9D23988A6DF7}" srcOrd="1" destOrd="0" parTransId="{9B4B75F2-229E-43A5-9E10-3200D57AADFE}" sibTransId="{4A091732-3BE9-4E10-917A-F090DE4A7355}"/>
    <dgm:cxn modelId="{D715AE7C-6151-3A49-89F3-5DFCE03C0A45}" type="presOf" srcId="{DEDCDDCB-B611-4A2D-B948-6BB18A48F25B}" destId="{8E9CBE1E-25BA-EF4A-9AE4-08E278E3AAB6}" srcOrd="0" destOrd="4" presId="urn:microsoft.com/office/officeart/2005/8/layout/hChevron3"/>
    <dgm:cxn modelId="{8D417684-8123-CB4E-AF22-BED3F1079830}" type="presOf" srcId="{A3FD610B-0C1B-43D1-BEA6-F3D03004D89F}" destId="{8E9CBE1E-25BA-EF4A-9AE4-08E278E3AAB6}" srcOrd="0" destOrd="7" presId="urn:microsoft.com/office/officeart/2005/8/layout/hChevron3"/>
    <dgm:cxn modelId="{C4F6958C-481B-41C6-8D9A-333EA8C785BA}" srcId="{966F9A21-6914-4FEE-A0B7-9D23988A6DF7}" destId="{AF73A77B-6013-4EFE-B6DD-BDF57C1D1C1D}" srcOrd="2" destOrd="0" parTransId="{3D7EDF0B-0DB3-4566-A066-09FF3B232483}" sibTransId="{68EDD7FE-6090-4C0F-AF5C-E0044B1ED82C}"/>
    <dgm:cxn modelId="{AAFD6A8D-DB3B-5D4C-B70F-7CF3D75E9888}" type="presOf" srcId="{3E712301-4B43-49C0-B931-8F64A5FC7604}" destId="{F4DED366-2563-874D-9227-C5CDFA78DF82}" srcOrd="0" destOrd="1" presId="urn:microsoft.com/office/officeart/2005/8/layout/hChevron3"/>
    <dgm:cxn modelId="{8F61D391-6AB0-4FEA-A4ED-3B5FA18F66E3}" srcId="{BFDA2718-04A0-42DC-B0F7-0AC52B7A0CBC}" destId="{A3FD610B-0C1B-43D1-BEA6-F3D03004D89F}" srcOrd="6" destOrd="0" parTransId="{DB3040EA-4198-4360-83E1-991F266C6469}" sibTransId="{BAD2AE60-848D-42B5-AEF3-D9EE07AC81E2}"/>
    <dgm:cxn modelId="{C7EF1192-B6B9-43A3-841E-6BD258FCE4A6}" srcId="{BFDA2718-04A0-42DC-B0F7-0AC52B7A0CBC}" destId="{DCA5C51B-01B4-48C9-92A6-FE31EC7FD636}" srcOrd="1" destOrd="0" parTransId="{4512C901-F030-44D5-9F29-67D817EF0BF1}" sibTransId="{5980CA4A-E709-4818-A38F-EDDD52F54641}"/>
    <dgm:cxn modelId="{4273BE99-F3C4-3A4A-B5D9-859373F98C31}" type="presOf" srcId="{BFDA2718-04A0-42DC-B0F7-0AC52B7A0CBC}" destId="{8E9CBE1E-25BA-EF4A-9AE4-08E278E3AAB6}" srcOrd="0" destOrd="0" presId="urn:microsoft.com/office/officeart/2005/8/layout/hChevron3"/>
    <dgm:cxn modelId="{706D7FB4-F8F1-7048-9B8C-4A3F3FC7D3AC}" type="presOf" srcId="{FC752903-6F58-4936-98B4-32443F266C8B}" destId="{8E9CBE1E-25BA-EF4A-9AE4-08E278E3AAB6}" srcOrd="0" destOrd="1" presId="urn:microsoft.com/office/officeart/2005/8/layout/hChevron3"/>
    <dgm:cxn modelId="{79ACCDB9-F124-4FB4-9E4D-043A1C55457E}" srcId="{966F9A21-6914-4FEE-A0B7-9D23988A6DF7}" destId="{2887E027-BB01-4396-AB1A-9133625FAA17}" srcOrd="3" destOrd="0" parTransId="{0422EC41-0622-4D3A-93BF-B5876B383013}" sibTransId="{BB419AD7-AAE3-41DA-880B-B35925D174E9}"/>
    <dgm:cxn modelId="{98D1F4B9-CD98-487B-87D0-D653EC599582}" srcId="{966F9A21-6914-4FEE-A0B7-9D23988A6DF7}" destId="{3E712301-4B43-49C0-B931-8F64A5FC7604}" srcOrd="0" destOrd="0" parTransId="{998EB609-7694-4AE5-A86E-81AAD74DFC7B}" sibTransId="{D9FA7DD9-34E4-41BB-99ED-B830EA70DDEA}"/>
    <dgm:cxn modelId="{CFFC30BB-9150-3745-8481-6E1888E2D067}" type="presOf" srcId="{84BB0606-EADD-4EFB-A3BE-E176969E3646}" destId="{8E9CBE1E-25BA-EF4A-9AE4-08E278E3AAB6}" srcOrd="0" destOrd="5" presId="urn:microsoft.com/office/officeart/2005/8/layout/hChevron3"/>
    <dgm:cxn modelId="{976D66C4-8273-E14C-8ED4-93ECAB5A2E3C}" type="presOf" srcId="{A8F87273-D681-45A7-98CB-C5F25F220A88}" destId="{96215EA8-D131-BE4A-8D14-DECE625C6FD4}" srcOrd="0" destOrd="0" presId="urn:microsoft.com/office/officeart/2005/8/layout/hChevron3"/>
    <dgm:cxn modelId="{371BDFCC-EF67-3447-B0F6-65B2AD0A2C7E}" type="presOf" srcId="{9F1F14C9-39E2-4C53-A973-FF8AA7643A81}" destId="{C5869A1A-6277-8940-A130-A36BAD26E583}" srcOrd="0" destOrd="0" presId="urn:microsoft.com/office/officeart/2005/8/layout/hChevron3"/>
    <dgm:cxn modelId="{BE406ED0-6ABE-4DE1-8A7C-2F792C7F103B}" srcId="{966F9A21-6914-4FEE-A0B7-9D23988A6DF7}" destId="{AC311C9C-51CA-4837-9CCB-2F78FB582620}" srcOrd="4" destOrd="0" parTransId="{E6B3EB7B-9952-4C1D-9E5E-7FD11F254CB6}" sibTransId="{5BDC218C-FB3A-46F8-B252-99FFE4740755}"/>
    <dgm:cxn modelId="{9EDFF4D6-6C74-426A-BCF4-C386371FA241}" srcId="{966F9A21-6914-4FEE-A0B7-9D23988A6DF7}" destId="{8B48C08B-9778-4CC4-9AAE-41AA22FCA1C9}" srcOrd="5" destOrd="0" parTransId="{655F1A83-B32A-4351-A7F9-ECB5DA55B247}" sibTransId="{30CAC019-9101-446E-96E8-56AC3C734EE7}"/>
    <dgm:cxn modelId="{2232DED9-0E2F-1343-8D40-7205E1A973BB}" type="presOf" srcId="{AF73A77B-6013-4EFE-B6DD-BDF57C1D1C1D}" destId="{F4DED366-2563-874D-9227-C5CDFA78DF82}" srcOrd="0" destOrd="3" presId="urn:microsoft.com/office/officeart/2005/8/layout/hChevron3"/>
    <dgm:cxn modelId="{485AD0E3-33F9-7849-9FA5-7BAF9D2EDDF7}" type="presOf" srcId="{966F9A21-6914-4FEE-A0B7-9D23988A6DF7}" destId="{F4DED366-2563-874D-9227-C5CDFA78DF82}" srcOrd="0" destOrd="0" presId="urn:microsoft.com/office/officeart/2005/8/layout/hChevron3"/>
    <dgm:cxn modelId="{E28649ED-0813-4C5B-BB95-3CBF75C6B529}" srcId="{9F1F14C9-39E2-4C53-A973-FF8AA7643A81}" destId="{BFDA2718-04A0-42DC-B0F7-0AC52B7A0CBC}" srcOrd="2" destOrd="0" parTransId="{D354C701-C52E-444C-97D4-AD2C2A329646}" sibTransId="{B3E52918-ACCD-4DE8-871F-4DE59E1AB01A}"/>
    <dgm:cxn modelId="{40F89037-282D-C049-B03A-2F1F4BB82DAA}" type="presParOf" srcId="{C5869A1A-6277-8940-A130-A36BAD26E583}" destId="{96215EA8-D131-BE4A-8D14-DECE625C6FD4}" srcOrd="0" destOrd="0" presId="urn:microsoft.com/office/officeart/2005/8/layout/hChevron3"/>
    <dgm:cxn modelId="{303E23FB-9942-9D43-8FF3-3929AB20642A}" type="presParOf" srcId="{C5869A1A-6277-8940-A130-A36BAD26E583}" destId="{0EB65765-DEAA-6F44-8EB2-6F6A848439AF}" srcOrd="1" destOrd="0" presId="urn:microsoft.com/office/officeart/2005/8/layout/hChevron3"/>
    <dgm:cxn modelId="{E6EB64C3-A011-D143-86BE-8AA38B7F1B19}" type="presParOf" srcId="{C5869A1A-6277-8940-A130-A36BAD26E583}" destId="{F4DED366-2563-874D-9227-C5CDFA78DF82}" srcOrd="2" destOrd="0" presId="urn:microsoft.com/office/officeart/2005/8/layout/hChevron3"/>
    <dgm:cxn modelId="{0C62FB07-26C4-DC45-8423-B10445D1C8F9}" type="presParOf" srcId="{C5869A1A-6277-8940-A130-A36BAD26E583}" destId="{575F1368-E95D-7145-AB03-9124356DD7E9}" srcOrd="3" destOrd="0" presId="urn:microsoft.com/office/officeart/2005/8/layout/hChevron3"/>
    <dgm:cxn modelId="{D02FF6C2-6825-C14A-836D-C008BB108294}" type="presParOf" srcId="{C5869A1A-6277-8940-A130-A36BAD26E583}" destId="{8E9CBE1E-25BA-EF4A-9AE4-08E278E3AAB6}"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0AA58F0-7903-4D50-86A2-4A7527737E11}"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CE89CA0A-CDDE-4BC2-A97C-607D721EDBF3}">
      <dgm:prSet/>
      <dgm:spPr/>
      <dgm:t>
        <a:bodyPr/>
        <a:lstStyle/>
        <a:p>
          <a:r>
            <a:rPr lang="nl-NL"/>
            <a:t>Mechanisch verkleinen van voedsel (kauwen/kneden)</a:t>
          </a:r>
          <a:endParaRPr lang="en-US"/>
        </a:p>
      </dgm:t>
    </dgm:pt>
    <dgm:pt modelId="{06B1C256-B88E-4B5A-9BB1-7521D6E997AD}" type="parTrans" cxnId="{2D0AE2DE-F98B-41B3-830D-00B1DD47D7B5}">
      <dgm:prSet/>
      <dgm:spPr/>
      <dgm:t>
        <a:bodyPr/>
        <a:lstStyle/>
        <a:p>
          <a:endParaRPr lang="en-US"/>
        </a:p>
      </dgm:t>
    </dgm:pt>
    <dgm:pt modelId="{7F8A5403-EC62-4352-A966-D6581AE44F31}" type="sibTrans" cxnId="{2D0AE2DE-F98B-41B3-830D-00B1DD47D7B5}">
      <dgm:prSet/>
      <dgm:spPr/>
      <dgm:t>
        <a:bodyPr/>
        <a:lstStyle/>
        <a:p>
          <a:endParaRPr lang="en-US"/>
        </a:p>
      </dgm:t>
    </dgm:pt>
    <dgm:pt modelId="{0ED5985F-4AF6-4BB6-9EAD-0BCDF1FBA1D4}">
      <dgm:prSet/>
      <dgm:spPr/>
      <dgm:t>
        <a:bodyPr/>
        <a:lstStyle/>
        <a:p>
          <a:r>
            <a:rPr lang="nl-NL"/>
            <a:t>Het enzymatisch (enzymen) of fermentief (bacteriën) afbreken van de voedingsstoffen tot hun bouwstenen (vertering)</a:t>
          </a:r>
          <a:endParaRPr lang="en-US"/>
        </a:p>
      </dgm:t>
    </dgm:pt>
    <dgm:pt modelId="{C2D97251-4F88-4CB5-801E-EF3220CE15FE}" type="parTrans" cxnId="{71192D9A-8DE4-4D48-840B-079512E03959}">
      <dgm:prSet/>
      <dgm:spPr/>
      <dgm:t>
        <a:bodyPr/>
        <a:lstStyle/>
        <a:p>
          <a:endParaRPr lang="en-US"/>
        </a:p>
      </dgm:t>
    </dgm:pt>
    <dgm:pt modelId="{DD91CAA2-41D2-439C-B0DA-4FBFB9BFAC17}" type="sibTrans" cxnId="{71192D9A-8DE4-4D48-840B-079512E03959}">
      <dgm:prSet/>
      <dgm:spPr/>
      <dgm:t>
        <a:bodyPr/>
        <a:lstStyle/>
        <a:p>
          <a:endParaRPr lang="en-US"/>
        </a:p>
      </dgm:t>
    </dgm:pt>
    <dgm:pt modelId="{C985320E-9E50-4BD9-852A-F7B067EAEC3E}">
      <dgm:prSet/>
      <dgm:spPr/>
      <dgm:t>
        <a:bodyPr/>
        <a:lstStyle/>
        <a:p>
          <a:r>
            <a:rPr lang="nl-NL"/>
            <a:t>Transport van de voedselbrij door het spijsverteringskanaal (slikken en peristaltiek) </a:t>
          </a:r>
          <a:endParaRPr lang="en-US"/>
        </a:p>
      </dgm:t>
    </dgm:pt>
    <dgm:pt modelId="{C89C7827-3EF0-4F54-A346-A751E4DFC9C9}" type="parTrans" cxnId="{2D295184-04CB-469C-A4B3-90786D1157B2}">
      <dgm:prSet/>
      <dgm:spPr/>
      <dgm:t>
        <a:bodyPr/>
        <a:lstStyle/>
        <a:p>
          <a:endParaRPr lang="en-US"/>
        </a:p>
      </dgm:t>
    </dgm:pt>
    <dgm:pt modelId="{ECE5078F-3F6D-4B29-B47C-C68AFB7A9304}" type="sibTrans" cxnId="{2D295184-04CB-469C-A4B3-90786D1157B2}">
      <dgm:prSet/>
      <dgm:spPr/>
      <dgm:t>
        <a:bodyPr/>
        <a:lstStyle/>
        <a:p>
          <a:endParaRPr lang="en-US"/>
        </a:p>
      </dgm:t>
    </dgm:pt>
    <dgm:pt modelId="{1C2CBBB7-4641-4E19-8FE3-B155B569ABEF}">
      <dgm:prSet/>
      <dgm:spPr/>
      <dgm:t>
        <a:bodyPr/>
        <a:lstStyle/>
        <a:p>
          <a:r>
            <a:rPr lang="nl-NL"/>
            <a:t>Overdracht van de voedingsstoffen aan het bloed (resorptie) </a:t>
          </a:r>
          <a:endParaRPr lang="en-US"/>
        </a:p>
      </dgm:t>
    </dgm:pt>
    <dgm:pt modelId="{46AF28F2-C700-4B12-B3C6-33F1AE262016}" type="parTrans" cxnId="{0D1E69BB-ED8D-4AEC-AD0D-DE845DF00EA2}">
      <dgm:prSet/>
      <dgm:spPr/>
      <dgm:t>
        <a:bodyPr/>
        <a:lstStyle/>
        <a:p>
          <a:endParaRPr lang="en-US"/>
        </a:p>
      </dgm:t>
    </dgm:pt>
    <dgm:pt modelId="{A5A3A306-8681-4B4C-A833-36B45A951AF8}" type="sibTrans" cxnId="{0D1E69BB-ED8D-4AEC-AD0D-DE845DF00EA2}">
      <dgm:prSet/>
      <dgm:spPr/>
      <dgm:t>
        <a:bodyPr/>
        <a:lstStyle/>
        <a:p>
          <a:endParaRPr lang="en-US"/>
        </a:p>
      </dgm:t>
    </dgm:pt>
    <dgm:pt modelId="{C08B4CA7-51C0-451E-9227-EF0EB0E81972}">
      <dgm:prSet/>
      <dgm:spPr/>
      <dgm:t>
        <a:bodyPr/>
        <a:lstStyle/>
        <a:p>
          <a:r>
            <a:rPr lang="nl-NL"/>
            <a:t>Het afscheiden van het onverteerde restant (faeces)</a:t>
          </a:r>
          <a:endParaRPr lang="en-US"/>
        </a:p>
      </dgm:t>
    </dgm:pt>
    <dgm:pt modelId="{372B0626-49A4-4B21-AB4A-1B257E2F5418}" type="parTrans" cxnId="{7804CA03-23F0-4D6B-9A28-34DBD2E44B07}">
      <dgm:prSet/>
      <dgm:spPr/>
      <dgm:t>
        <a:bodyPr/>
        <a:lstStyle/>
        <a:p>
          <a:endParaRPr lang="en-US"/>
        </a:p>
      </dgm:t>
    </dgm:pt>
    <dgm:pt modelId="{D0428E1E-90D7-41B1-A8D7-D2A784FA18F9}" type="sibTrans" cxnId="{7804CA03-23F0-4D6B-9A28-34DBD2E44B07}">
      <dgm:prSet/>
      <dgm:spPr/>
      <dgm:t>
        <a:bodyPr/>
        <a:lstStyle/>
        <a:p>
          <a:endParaRPr lang="en-US"/>
        </a:p>
      </dgm:t>
    </dgm:pt>
    <dgm:pt modelId="{27806296-13BB-F84C-8082-F4A7A073E8D1}" type="pres">
      <dgm:prSet presAssocID="{90AA58F0-7903-4D50-86A2-4A7527737E11}" presName="vert0" presStyleCnt="0">
        <dgm:presLayoutVars>
          <dgm:dir/>
          <dgm:animOne val="branch"/>
          <dgm:animLvl val="lvl"/>
        </dgm:presLayoutVars>
      </dgm:prSet>
      <dgm:spPr/>
    </dgm:pt>
    <dgm:pt modelId="{981E8D7B-8757-A545-86CD-995F62E44406}" type="pres">
      <dgm:prSet presAssocID="{CE89CA0A-CDDE-4BC2-A97C-607D721EDBF3}" presName="thickLine" presStyleLbl="alignNode1" presStyleIdx="0" presStyleCnt="5"/>
      <dgm:spPr/>
    </dgm:pt>
    <dgm:pt modelId="{B0FA248E-9BB1-8E4E-96C0-FEDD3D2E06A0}" type="pres">
      <dgm:prSet presAssocID="{CE89CA0A-CDDE-4BC2-A97C-607D721EDBF3}" presName="horz1" presStyleCnt="0"/>
      <dgm:spPr/>
    </dgm:pt>
    <dgm:pt modelId="{62F16E64-469D-854F-ABCC-C3CF1F4DEC61}" type="pres">
      <dgm:prSet presAssocID="{CE89CA0A-CDDE-4BC2-A97C-607D721EDBF3}" presName="tx1" presStyleLbl="revTx" presStyleIdx="0" presStyleCnt="5"/>
      <dgm:spPr/>
    </dgm:pt>
    <dgm:pt modelId="{A58A2EE1-3455-6B4C-B446-6506D2DD7D9F}" type="pres">
      <dgm:prSet presAssocID="{CE89CA0A-CDDE-4BC2-A97C-607D721EDBF3}" presName="vert1" presStyleCnt="0"/>
      <dgm:spPr/>
    </dgm:pt>
    <dgm:pt modelId="{AFCAA402-1D03-564A-8E30-520FDDD4C144}" type="pres">
      <dgm:prSet presAssocID="{0ED5985F-4AF6-4BB6-9EAD-0BCDF1FBA1D4}" presName="thickLine" presStyleLbl="alignNode1" presStyleIdx="1" presStyleCnt="5"/>
      <dgm:spPr/>
    </dgm:pt>
    <dgm:pt modelId="{6514AF15-1A4C-D243-A55C-4121EDB65FC8}" type="pres">
      <dgm:prSet presAssocID="{0ED5985F-4AF6-4BB6-9EAD-0BCDF1FBA1D4}" presName="horz1" presStyleCnt="0"/>
      <dgm:spPr/>
    </dgm:pt>
    <dgm:pt modelId="{ADA60873-48E9-EC47-9A2B-BF1E700E1D60}" type="pres">
      <dgm:prSet presAssocID="{0ED5985F-4AF6-4BB6-9EAD-0BCDF1FBA1D4}" presName="tx1" presStyleLbl="revTx" presStyleIdx="1" presStyleCnt="5"/>
      <dgm:spPr/>
    </dgm:pt>
    <dgm:pt modelId="{9A82B603-D3C8-B440-AE9D-748D087EA3D6}" type="pres">
      <dgm:prSet presAssocID="{0ED5985F-4AF6-4BB6-9EAD-0BCDF1FBA1D4}" presName="vert1" presStyleCnt="0"/>
      <dgm:spPr/>
    </dgm:pt>
    <dgm:pt modelId="{53404E1E-1073-714B-BF93-A2EF955D65A4}" type="pres">
      <dgm:prSet presAssocID="{C985320E-9E50-4BD9-852A-F7B067EAEC3E}" presName="thickLine" presStyleLbl="alignNode1" presStyleIdx="2" presStyleCnt="5"/>
      <dgm:spPr/>
    </dgm:pt>
    <dgm:pt modelId="{CA29270E-CDA7-5D4B-9F8F-915F0543BA4A}" type="pres">
      <dgm:prSet presAssocID="{C985320E-9E50-4BD9-852A-F7B067EAEC3E}" presName="horz1" presStyleCnt="0"/>
      <dgm:spPr/>
    </dgm:pt>
    <dgm:pt modelId="{E5E63AB9-FC3C-B841-AFDD-E39BB7EA9084}" type="pres">
      <dgm:prSet presAssocID="{C985320E-9E50-4BD9-852A-F7B067EAEC3E}" presName="tx1" presStyleLbl="revTx" presStyleIdx="2" presStyleCnt="5"/>
      <dgm:spPr/>
    </dgm:pt>
    <dgm:pt modelId="{D3260B63-192E-2142-B600-1CEB19D5D919}" type="pres">
      <dgm:prSet presAssocID="{C985320E-9E50-4BD9-852A-F7B067EAEC3E}" presName="vert1" presStyleCnt="0"/>
      <dgm:spPr/>
    </dgm:pt>
    <dgm:pt modelId="{761DE4CA-4FA8-F547-B3B7-A1678F739ABB}" type="pres">
      <dgm:prSet presAssocID="{1C2CBBB7-4641-4E19-8FE3-B155B569ABEF}" presName="thickLine" presStyleLbl="alignNode1" presStyleIdx="3" presStyleCnt="5"/>
      <dgm:spPr/>
    </dgm:pt>
    <dgm:pt modelId="{4BD73F19-F946-2D4B-A8A3-9185A790CEEC}" type="pres">
      <dgm:prSet presAssocID="{1C2CBBB7-4641-4E19-8FE3-B155B569ABEF}" presName="horz1" presStyleCnt="0"/>
      <dgm:spPr/>
    </dgm:pt>
    <dgm:pt modelId="{7434F681-E06A-C243-BA2C-9EAFB83E1E62}" type="pres">
      <dgm:prSet presAssocID="{1C2CBBB7-4641-4E19-8FE3-B155B569ABEF}" presName="tx1" presStyleLbl="revTx" presStyleIdx="3" presStyleCnt="5"/>
      <dgm:spPr/>
    </dgm:pt>
    <dgm:pt modelId="{D3B7FB60-F614-7A46-8B4B-B7AAF56F440D}" type="pres">
      <dgm:prSet presAssocID="{1C2CBBB7-4641-4E19-8FE3-B155B569ABEF}" presName="vert1" presStyleCnt="0"/>
      <dgm:spPr/>
    </dgm:pt>
    <dgm:pt modelId="{BE011BAC-BD07-E94F-B296-C3B6E9E921B1}" type="pres">
      <dgm:prSet presAssocID="{C08B4CA7-51C0-451E-9227-EF0EB0E81972}" presName="thickLine" presStyleLbl="alignNode1" presStyleIdx="4" presStyleCnt="5"/>
      <dgm:spPr/>
    </dgm:pt>
    <dgm:pt modelId="{F89D689A-AEDF-E14B-B0F8-7D687ED2490A}" type="pres">
      <dgm:prSet presAssocID="{C08B4CA7-51C0-451E-9227-EF0EB0E81972}" presName="horz1" presStyleCnt="0"/>
      <dgm:spPr/>
    </dgm:pt>
    <dgm:pt modelId="{845E0716-7591-9040-8A6D-A41E60A10AF6}" type="pres">
      <dgm:prSet presAssocID="{C08B4CA7-51C0-451E-9227-EF0EB0E81972}" presName="tx1" presStyleLbl="revTx" presStyleIdx="4" presStyleCnt="5"/>
      <dgm:spPr/>
    </dgm:pt>
    <dgm:pt modelId="{CC0A0F02-611D-6C4A-9D9E-22D6026523E6}" type="pres">
      <dgm:prSet presAssocID="{C08B4CA7-51C0-451E-9227-EF0EB0E81972}" presName="vert1" presStyleCnt="0"/>
      <dgm:spPr/>
    </dgm:pt>
  </dgm:ptLst>
  <dgm:cxnLst>
    <dgm:cxn modelId="{7804CA03-23F0-4D6B-9A28-34DBD2E44B07}" srcId="{90AA58F0-7903-4D50-86A2-4A7527737E11}" destId="{C08B4CA7-51C0-451E-9227-EF0EB0E81972}" srcOrd="4" destOrd="0" parTransId="{372B0626-49A4-4B21-AB4A-1B257E2F5418}" sibTransId="{D0428E1E-90D7-41B1-A8D7-D2A784FA18F9}"/>
    <dgm:cxn modelId="{2D295184-04CB-469C-A4B3-90786D1157B2}" srcId="{90AA58F0-7903-4D50-86A2-4A7527737E11}" destId="{C985320E-9E50-4BD9-852A-F7B067EAEC3E}" srcOrd="2" destOrd="0" parTransId="{C89C7827-3EF0-4F54-A346-A751E4DFC9C9}" sibTransId="{ECE5078F-3F6D-4B29-B47C-C68AFB7A9304}"/>
    <dgm:cxn modelId="{5709C484-8DB2-454F-9CC8-768519719E9A}" type="presOf" srcId="{C08B4CA7-51C0-451E-9227-EF0EB0E81972}" destId="{845E0716-7591-9040-8A6D-A41E60A10AF6}" srcOrd="0" destOrd="0" presId="urn:microsoft.com/office/officeart/2008/layout/LinedList"/>
    <dgm:cxn modelId="{71192D9A-8DE4-4D48-840B-079512E03959}" srcId="{90AA58F0-7903-4D50-86A2-4A7527737E11}" destId="{0ED5985F-4AF6-4BB6-9EAD-0BCDF1FBA1D4}" srcOrd="1" destOrd="0" parTransId="{C2D97251-4F88-4CB5-801E-EF3220CE15FE}" sibTransId="{DD91CAA2-41D2-439C-B0DA-4FBFB9BFAC17}"/>
    <dgm:cxn modelId="{4607F39A-91E3-5D45-8AD4-8ACA80E241E0}" type="presOf" srcId="{0ED5985F-4AF6-4BB6-9EAD-0BCDF1FBA1D4}" destId="{ADA60873-48E9-EC47-9A2B-BF1E700E1D60}" srcOrd="0" destOrd="0" presId="urn:microsoft.com/office/officeart/2008/layout/LinedList"/>
    <dgm:cxn modelId="{30A863B7-0408-7945-8BFC-83F03345B357}" type="presOf" srcId="{CE89CA0A-CDDE-4BC2-A97C-607D721EDBF3}" destId="{62F16E64-469D-854F-ABCC-C3CF1F4DEC61}" srcOrd="0" destOrd="0" presId="urn:microsoft.com/office/officeart/2008/layout/LinedList"/>
    <dgm:cxn modelId="{0D1E69BB-ED8D-4AEC-AD0D-DE845DF00EA2}" srcId="{90AA58F0-7903-4D50-86A2-4A7527737E11}" destId="{1C2CBBB7-4641-4E19-8FE3-B155B569ABEF}" srcOrd="3" destOrd="0" parTransId="{46AF28F2-C700-4B12-B3C6-33F1AE262016}" sibTransId="{A5A3A306-8681-4B4C-A833-36B45A951AF8}"/>
    <dgm:cxn modelId="{62F8EDC0-A288-A24D-821E-48B80FB853DF}" type="presOf" srcId="{1C2CBBB7-4641-4E19-8FE3-B155B569ABEF}" destId="{7434F681-E06A-C243-BA2C-9EAFB83E1E62}" srcOrd="0" destOrd="0" presId="urn:microsoft.com/office/officeart/2008/layout/LinedList"/>
    <dgm:cxn modelId="{4E7C35C6-1C72-5B46-9227-05DB4C2C3B92}" type="presOf" srcId="{90AA58F0-7903-4D50-86A2-4A7527737E11}" destId="{27806296-13BB-F84C-8082-F4A7A073E8D1}" srcOrd="0" destOrd="0" presId="urn:microsoft.com/office/officeart/2008/layout/LinedList"/>
    <dgm:cxn modelId="{2D0AE2DE-F98B-41B3-830D-00B1DD47D7B5}" srcId="{90AA58F0-7903-4D50-86A2-4A7527737E11}" destId="{CE89CA0A-CDDE-4BC2-A97C-607D721EDBF3}" srcOrd="0" destOrd="0" parTransId="{06B1C256-B88E-4B5A-9BB1-7521D6E997AD}" sibTransId="{7F8A5403-EC62-4352-A966-D6581AE44F31}"/>
    <dgm:cxn modelId="{C38E1EEC-BFCE-874F-9045-1DFF466F04E2}" type="presOf" srcId="{C985320E-9E50-4BD9-852A-F7B067EAEC3E}" destId="{E5E63AB9-FC3C-B841-AFDD-E39BB7EA9084}" srcOrd="0" destOrd="0" presId="urn:microsoft.com/office/officeart/2008/layout/LinedList"/>
    <dgm:cxn modelId="{83AD85A1-510D-9B4E-AAE2-01C1FEDAAAE8}" type="presParOf" srcId="{27806296-13BB-F84C-8082-F4A7A073E8D1}" destId="{981E8D7B-8757-A545-86CD-995F62E44406}" srcOrd="0" destOrd="0" presId="urn:microsoft.com/office/officeart/2008/layout/LinedList"/>
    <dgm:cxn modelId="{34A88355-F21C-6944-BD1F-A0E480D74C8C}" type="presParOf" srcId="{27806296-13BB-F84C-8082-F4A7A073E8D1}" destId="{B0FA248E-9BB1-8E4E-96C0-FEDD3D2E06A0}" srcOrd="1" destOrd="0" presId="urn:microsoft.com/office/officeart/2008/layout/LinedList"/>
    <dgm:cxn modelId="{08C7FB42-C1A2-2B4A-B52C-8C31096195A3}" type="presParOf" srcId="{B0FA248E-9BB1-8E4E-96C0-FEDD3D2E06A0}" destId="{62F16E64-469D-854F-ABCC-C3CF1F4DEC61}" srcOrd="0" destOrd="0" presId="urn:microsoft.com/office/officeart/2008/layout/LinedList"/>
    <dgm:cxn modelId="{EBAAFEE4-4E3D-2840-9161-1E9FC1C939C5}" type="presParOf" srcId="{B0FA248E-9BB1-8E4E-96C0-FEDD3D2E06A0}" destId="{A58A2EE1-3455-6B4C-B446-6506D2DD7D9F}" srcOrd="1" destOrd="0" presId="urn:microsoft.com/office/officeart/2008/layout/LinedList"/>
    <dgm:cxn modelId="{2367FD58-7A01-364B-845C-2D3A67ED1CA3}" type="presParOf" srcId="{27806296-13BB-F84C-8082-F4A7A073E8D1}" destId="{AFCAA402-1D03-564A-8E30-520FDDD4C144}" srcOrd="2" destOrd="0" presId="urn:microsoft.com/office/officeart/2008/layout/LinedList"/>
    <dgm:cxn modelId="{F9C7F522-291B-DF4E-B74C-7CF1457DFDB6}" type="presParOf" srcId="{27806296-13BB-F84C-8082-F4A7A073E8D1}" destId="{6514AF15-1A4C-D243-A55C-4121EDB65FC8}" srcOrd="3" destOrd="0" presId="urn:microsoft.com/office/officeart/2008/layout/LinedList"/>
    <dgm:cxn modelId="{DD1ED199-2A68-D948-B8BA-1420B0FD85EE}" type="presParOf" srcId="{6514AF15-1A4C-D243-A55C-4121EDB65FC8}" destId="{ADA60873-48E9-EC47-9A2B-BF1E700E1D60}" srcOrd="0" destOrd="0" presId="urn:microsoft.com/office/officeart/2008/layout/LinedList"/>
    <dgm:cxn modelId="{631C626C-A8F6-8A4B-AB79-651C64B2AF24}" type="presParOf" srcId="{6514AF15-1A4C-D243-A55C-4121EDB65FC8}" destId="{9A82B603-D3C8-B440-AE9D-748D087EA3D6}" srcOrd="1" destOrd="0" presId="urn:microsoft.com/office/officeart/2008/layout/LinedList"/>
    <dgm:cxn modelId="{DB7060E9-6675-0749-A3A7-D746CCD15A1B}" type="presParOf" srcId="{27806296-13BB-F84C-8082-F4A7A073E8D1}" destId="{53404E1E-1073-714B-BF93-A2EF955D65A4}" srcOrd="4" destOrd="0" presId="urn:microsoft.com/office/officeart/2008/layout/LinedList"/>
    <dgm:cxn modelId="{BEB889C6-FAA6-654F-B574-14720C682A04}" type="presParOf" srcId="{27806296-13BB-F84C-8082-F4A7A073E8D1}" destId="{CA29270E-CDA7-5D4B-9F8F-915F0543BA4A}" srcOrd="5" destOrd="0" presId="urn:microsoft.com/office/officeart/2008/layout/LinedList"/>
    <dgm:cxn modelId="{6385E437-D6C4-C54D-A68B-B6ECE6F2E8A6}" type="presParOf" srcId="{CA29270E-CDA7-5D4B-9F8F-915F0543BA4A}" destId="{E5E63AB9-FC3C-B841-AFDD-E39BB7EA9084}" srcOrd="0" destOrd="0" presId="urn:microsoft.com/office/officeart/2008/layout/LinedList"/>
    <dgm:cxn modelId="{6691AD6F-BB2C-7C4C-A3D3-9D5510F6022E}" type="presParOf" srcId="{CA29270E-CDA7-5D4B-9F8F-915F0543BA4A}" destId="{D3260B63-192E-2142-B600-1CEB19D5D919}" srcOrd="1" destOrd="0" presId="urn:microsoft.com/office/officeart/2008/layout/LinedList"/>
    <dgm:cxn modelId="{AE4E7A39-92EF-CA45-8EFA-17E51AECDAFA}" type="presParOf" srcId="{27806296-13BB-F84C-8082-F4A7A073E8D1}" destId="{761DE4CA-4FA8-F547-B3B7-A1678F739ABB}" srcOrd="6" destOrd="0" presId="urn:microsoft.com/office/officeart/2008/layout/LinedList"/>
    <dgm:cxn modelId="{B32954A2-4DE4-AF4D-B41E-AFF0A9E38CFE}" type="presParOf" srcId="{27806296-13BB-F84C-8082-F4A7A073E8D1}" destId="{4BD73F19-F946-2D4B-A8A3-9185A790CEEC}" srcOrd="7" destOrd="0" presId="urn:microsoft.com/office/officeart/2008/layout/LinedList"/>
    <dgm:cxn modelId="{74CA7293-6F83-CE4D-BCF3-5A9E95E274A6}" type="presParOf" srcId="{4BD73F19-F946-2D4B-A8A3-9185A790CEEC}" destId="{7434F681-E06A-C243-BA2C-9EAFB83E1E62}" srcOrd="0" destOrd="0" presId="urn:microsoft.com/office/officeart/2008/layout/LinedList"/>
    <dgm:cxn modelId="{41B2C338-B556-8C48-ADA1-679BE234DABD}" type="presParOf" srcId="{4BD73F19-F946-2D4B-A8A3-9185A790CEEC}" destId="{D3B7FB60-F614-7A46-8B4B-B7AAF56F440D}" srcOrd="1" destOrd="0" presId="urn:microsoft.com/office/officeart/2008/layout/LinedList"/>
    <dgm:cxn modelId="{948768E8-F7BA-1648-961D-9F89E7D88F1C}" type="presParOf" srcId="{27806296-13BB-F84C-8082-F4A7A073E8D1}" destId="{BE011BAC-BD07-E94F-B296-C3B6E9E921B1}" srcOrd="8" destOrd="0" presId="urn:microsoft.com/office/officeart/2008/layout/LinedList"/>
    <dgm:cxn modelId="{5C0ABD1C-A5C5-5742-9560-10C8CD65C180}" type="presParOf" srcId="{27806296-13BB-F84C-8082-F4A7A073E8D1}" destId="{F89D689A-AEDF-E14B-B0F8-7D687ED2490A}" srcOrd="9" destOrd="0" presId="urn:microsoft.com/office/officeart/2008/layout/LinedList"/>
    <dgm:cxn modelId="{B3DE64CC-7C06-0F4D-AA9B-51F3B891FD45}" type="presParOf" srcId="{F89D689A-AEDF-E14B-B0F8-7D687ED2490A}" destId="{845E0716-7591-9040-8A6D-A41E60A10AF6}" srcOrd="0" destOrd="0" presId="urn:microsoft.com/office/officeart/2008/layout/LinedList"/>
    <dgm:cxn modelId="{9B5A1EB7-6A50-CF46-AAE3-15F6646134BC}" type="presParOf" srcId="{F89D689A-AEDF-E14B-B0F8-7D687ED2490A}" destId="{CC0A0F02-611D-6C4A-9D9E-22D6026523E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DBD3C3-09AE-3049-949B-98C9D1C2DD36}">
      <dsp:nvSpPr>
        <dsp:cNvPr id="0" name=""/>
        <dsp:cNvSpPr/>
      </dsp:nvSpPr>
      <dsp:spPr>
        <a:xfrm>
          <a:off x="0" y="293641"/>
          <a:ext cx="6513603" cy="127917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nl-NL" sz="2100" kern="1200" dirty="0"/>
            <a:t>Je snap waarom het belang is dat we verschillende voedingsstoffen binnen krijgen.</a:t>
          </a:r>
        </a:p>
      </dsp:txBody>
      <dsp:txXfrm>
        <a:off x="62444" y="356085"/>
        <a:ext cx="6388715" cy="1154287"/>
      </dsp:txXfrm>
    </dsp:sp>
    <dsp:sp modelId="{70CA0460-62A9-8649-9FB3-45689C9B91E3}">
      <dsp:nvSpPr>
        <dsp:cNvPr id="0" name=""/>
        <dsp:cNvSpPr/>
      </dsp:nvSpPr>
      <dsp:spPr>
        <a:xfrm>
          <a:off x="0" y="1633297"/>
          <a:ext cx="6513603" cy="1279175"/>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100000"/>
            </a:lnSpc>
            <a:spcBef>
              <a:spcPct val="0"/>
            </a:spcBef>
            <a:spcAft>
              <a:spcPct val="35000"/>
            </a:spcAft>
            <a:buNone/>
          </a:pPr>
          <a:r>
            <a:rPr lang="en-US" sz="2100" kern="1200" dirty="0"/>
            <a:t>Je </a:t>
          </a:r>
          <a:r>
            <a:rPr lang="en-US" sz="2100" kern="1200" dirty="0" err="1"/>
            <a:t>kunt</a:t>
          </a:r>
          <a:r>
            <a:rPr lang="en-US" sz="2100" kern="1200" dirty="0"/>
            <a:t> de </a:t>
          </a:r>
          <a:r>
            <a:rPr lang="en-US" sz="2100" kern="1200" dirty="0" err="1"/>
            <a:t>werking</a:t>
          </a:r>
          <a:r>
            <a:rPr lang="en-US" sz="2100" kern="1200" dirty="0"/>
            <a:t> van de </a:t>
          </a:r>
          <a:r>
            <a:rPr lang="en-US" sz="2100" kern="1200" dirty="0" err="1"/>
            <a:t>verschillende</a:t>
          </a:r>
          <a:r>
            <a:rPr lang="en-US" sz="2100" kern="1200" dirty="0"/>
            <a:t> </a:t>
          </a:r>
          <a:r>
            <a:rPr lang="en-US" sz="2100" kern="1200" dirty="0" err="1"/>
            <a:t>voedingsstoffen</a:t>
          </a:r>
          <a:r>
            <a:rPr lang="en-US" sz="2100" kern="1200" dirty="0"/>
            <a:t> in het </a:t>
          </a:r>
          <a:r>
            <a:rPr lang="en-US" sz="2100" kern="1200" dirty="0" err="1"/>
            <a:t>lichaam</a:t>
          </a:r>
          <a:r>
            <a:rPr lang="en-US" sz="2100" kern="1200" dirty="0"/>
            <a:t> </a:t>
          </a:r>
          <a:r>
            <a:rPr lang="en-US" sz="2100" kern="1200" dirty="0" err="1"/>
            <a:t>benoemen</a:t>
          </a:r>
          <a:r>
            <a:rPr lang="en-US" sz="2100" kern="1200" dirty="0"/>
            <a:t> </a:t>
          </a:r>
          <a:r>
            <a:rPr lang="en-US" sz="2100" kern="1200" dirty="0" err="1"/>
            <a:t>en</a:t>
          </a:r>
          <a:r>
            <a:rPr lang="en-US" sz="2100" kern="1200" dirty="0"/>
            <a:t> je </a:t>
          </a:r>
          <a:r>
            <a:rPr lang="en-US" sz="2100" kern="1200" dirty="0" err="1"/>
            <a:t>kunt</a:t>
          </a:r>
          <a:r>
            <a:rPr lang="en-US" sz="2100" kern="1200" dirty="0"/>
            <a:t> de </a:t>
          </a:r>
          <a:r>
            <a:rPr lang="en-US" sz="2100" kern="1200" dirty="0" err="1"/>
            <a:t>berekeningen</a:t>
          </a:r>
          <a:r>
            <a:rPr lang="en-US" sz="2100" kern="1200" dirty="0"/>
            <a:t> </a:t>
          </a:r>
          <a:r>
            <a:rPr lang="en-US" sz="2100" kern="1200" dirty="0" err="1"/>
            <a:t>maken</a:t>
          </a:r>
          <a:r>
            <a:rPr lang="en-US" sz="2100" kern="1200" dirty="0"/>
            <a:t> </a:t>
          </a:r>
          <a:r>
            <a:rPr lang="en-US" sz="2100" kern="1200" dirty="0" err="1"/>
            <a:t>voor</a:t>
          </a:r>
          <a:r>
            <a:rPr lang="en-US" sz="2100" kern="1200" dirty="0"/>
            <a:t> de </a:t>
          </a:r>
          <a:r>
            <a:rPr lang="en-US" sz="2100" kern="1200" dirty="0" err="1"/>
            <a:t>hoeveelheden</a:t>
          </a:r>
          <a:r>
            <a:rPr lang="en-US" sz="2100" kern="1200" dirty="0"/>
            <a:t>.</a:t>
          </a:r>
        </a:p>
      </dsp:txBody>
      <dsp:txXfrm>
        <a:off x="62444" y="1695741"/>
        <a:ext cx="6388715" cy="1154287"/>
      </dsp:txXfrm>
    </dsp:sp>
    <dsp:sp modelId="{D8CE0DBC-DD53-D84C-86AC-F96C502186B8}">
      <dsp:nvSpPr>
        <dsp:cNvPr id="0" name=""/>
        <dsp:cNvSpPr/>
      </dsp:nvSpPr>
      <dsp:spPr>
        <a:xfrm>
          <a:off x="0" y="2972953"/>
          <a:ext cx="6513603" cy="1279175"/>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nl-NL" sz="2100" kern="1200" dirty="0"/>
            <a:t>Even een korte herhaling van de spijsvertering</a:t>
          </a:r>
        </a:p>
      </dsp:txBody>
      <dsp:txXfrm>
        <a:off x="62444" y="3035397"/>
        <a:ext cx="6388715" cy="1154287"/>
      </dsp:txXfrm>
    </dsp:sp>
    <dsp:sp modelId="{58DAC650-93E9-264B-BBE5-C7C45FE56DFF}">
      <dsp:nvSpPr>
        <dsp:cNvPr id="0" name=""/>
        <dsp:cNvSpPr/>
      </dsp:nvSpPr>
      <dsp:spPr>
        <a:xfrm>
          <a:off x="0" y="4236714"/>
          <a:ext cx="6513603" cy="1279175"/>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nl-NL" sz="2100" kern="1200" dirty="0"/>
            <a:t>Je kunt de trainingsprincipes toelichten en je weet hoe je een trainingsschema voor krachttraining kunt opbouwen. Daarnaast </a:t>
          </a:r>
          <a:r>
            <a:rPr lang="nl-NL" sz="2100" kern="1200"/>
            <a:t>snap je de </a:t>
          </a:r>
          <a:r>
            <a:rPr lang="nl-NL" sz="2100" kern="1200" dirty="0"/>
            <a:t>MET-waarde berekening</a:t>
          </a:r>
        </a:p>
      </dsp:txBody>
      <dsp:txXfrm>
        <a:off x="62444" y="4299158"/>
        <a:ext cx="6388715" cy="11542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2B65DA-D3D4-A042-921E-C72B1ADBFC4C}">
      <dsp:nvSpPr>
        <dsp:cNvPr id="0" name=""/>
        <dsp:cNvSpPr/>
      </dsp:nvSpPr>
      <dsp:spPr>
        <a:xfrm>
          <a:off x="0" y="13046"/>
          <a:ext cx="6364224" cy="145445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nl-NL" sz="2600" kern="1200"/>
            <a:t>Je lichaam gebruikt de voedingsstoffen (=nutriënten) uit het voedsel:</a:t>
          </a:r>
          <a:endParaRPr lang="en-US" sz="2600" kern="1200"/>
        </a:p>
      </dsp:txBody>
      <dsp:txXfrm>
        <a:off x="71001" y="84047"/>
        <a:ext cx="6222222" cy="1312454"/>
      </dsp:txXfrm>
    </dsp:sp>
    <dsp:sp modelId="{A9D7D15B-01F9-1840-8A40-44AADB1E364E}">
      <dsp:nvSpPr>
        <dsp:cNvPr id="0" name=""/>
        <dsp:cNvSpPr/>
      </dsp:nvSpPr>
      <dsp:spPr>
        <a:xfrm>
          <a:off x="0" y="1467502"/>
          <a:ext cx="6364224" cy="1049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064"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nl-NL" sz="2000" kern="1200"/>
            <a:t>Als bouwstof </a:t>
          </a:r>
          <a:endParaRPr lang="en-US" sz="2000" kern="1200"/>
        </a:p>
        <a:p>
          <a:pPr marL="228600" lvl="1" indent="-228600" algn="l" defTabSz="889000">
            <a:lnSpc>
              <a:spcPct val="90000"/>
            </a:lnSpc>
            <a:spcBef>
              <a:spcPct val="0"/>
            </a:spcBef>
            <a:spcAft>
              <a:spcPct val="20000"/>
            </a:spcAft>
            <a:buChar char="•"/>
          </a:pPr>
          <a:r>
            <a:rPr lang="nl-NL" sz="2000" kern="1200"/>
            <a:t>Als brandstof </a:t>
          </a:r>
          <a:endParaRPr lang="en-US" sz="2000" kern="1200"/>
        </a:p>
        <a:p>
          <a:pPr marL="228600" lvl="1" indent="-228600" algn="l" defTabSz="889000">
            <a:lnSpc>
              <a:spcPct val="90000"/>
            </a:lnSpc>
            <a:spcBef>
              <a:spcPct val="0"/>
            </a:spcBef>
            <a:spcAft>
              <a:spcPct val="20000"/>
            </a:spcAft>
            <a:buChar char="•"/>
          </a:pPr>
          <a:r>
            <a:rPr lang="nl-NL" sz="2000" kern="1200"/>
            <a:t>Ter verdedigen tegen ziekten</a:t>
          </a:r>
          <a:endParaRPr lang="en-US" sz="2000" kern="1200"/>
        </a:p>
      </dsp:txBody>
      <dsp:txXfrm>
        <a:off x="0" y="1467502"/>
        <a:ext cx="6364224" cy="1049490"/>
      </dsp:txXfrm>
    </dsp:sp>
    <dsp:sp modelId="{3512CBED-E5FA-AC4F-B708-0B40C41511A3}">
      <dsp:nvSpPr>
        <dsp:cNvPr id="0" name=""/>
        <dsp:cNvSpPr/>
      </dsp:nvSpPr>
      <dsp:spPr>
        <a:xfrm>
          <a:off x="0" y="2516992"/>
          <a:ext cx="6364224" cy="1454456"/>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nl-NL" sz="2600" kern="1200"/>
            <a:t>Hoe succesvol dit in je lichaam gebeurt is afhankelijk van de samenstelling van je voeding</a:t>
          </a:r>
          <a:endParaRPr lang="en-US" sz="2600" kern="1200"/>
        </a:p>
      </dsp:txBody>
      <dsp:txXfrm>
        <a:off x="71001" y="2587993"/>
        <a:ext cx="6222222" cy="1312454"/>
      </dsp:txXfrm>
    </dsp:sp>
    <dsp:sp modelId="{0427D486-3606-8B40-A9E8-341227C2C987}">
      <dsp:nvSpPr>
        <dsp:cNvPr id="0" name=""/>
        <dsp:cNvSpPr/>
      </dsp:nvSpPr>
      <dsp:spPr>
        <a:xfrm>
          <a:off x="0" y="4046329"/>
          <a:ext cx="6364224" cy="1454456"/>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nl-NL" sz="2600" kern="1200"/>
            <a:t>Voedzame voedselkeuzes ondersteunen de gezondheid en verlagen het risico op chronische ziekten.</a:t>
          </a:r>
          <a:endParaRPr lang="en-US" sz="2600" kern="1200"/>
        </a:p>
      </dsp:txBody>
      <dsp:txXfrm>
        <a:off x="71001" y="4117330"/>
        <a:ext cx="6222222" cy="13124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B11F78-FECD-4ACA-875B-CAD1CB79C6BD}">
      <dsp:nvSpPr>
        <dsp:cNvPr id="0" name=""/>
        <dsp:cNvSpPr/>
      </dsp:nvSpPr>
      <dsp:spPr>
        <a:xfrm>
          <a:off x="0" y="956381"/>
          <a:ext cx="6513603" cy="17656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77AAC2-D4C8-4E2C-B84B-993BC7FA7BA0}">
      <dsp:nvSpPr>
        <dsp:cNvPr id="0" name=""/>
        <dsp:cNvSpPr/>
      </dsp:nvSpPr>
      <dsp:spPr>
        <a:xfrm>
          <a:off x="534102" y="1353647"/>
          <a:ext cx="971095" cy="9710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51D85E-EA23-4928-9EF8-CBFDE8F944DE}">
      <dsp:nvSpPr>
        <dsp:cNvPr id="0" name=""/>
        <dsp:cNvSpPr/>
      </dsp:nvSpPr>
      <dsp:spPr>
        <a:xfrm>
          <a:off x="2039300" y="956381"/>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1111250">
            <a:lnSpc>
              <a:spcPct val="90000"/>
            </a:lnSpc>
            <a:spcBef>
              <a:spcPct val="0"/>
            </a:spcBef>
            <a:spcAft>
              <a:spcPct val="35000"/>
            </a:spcAft>
            <a:buNone/>
          </a:pPr>
          <a:r>
            <a:rPr lang="nl-NL" sz="2500" kern="1200"/>
            <a:t>Hoeveel gram eiwitten heeft Anne nodig?</a:t>
          </a:r>
          <a:endParaRPr lang="en-US" sz="2500" kern="1200"/>
        </a:p>
      </dsp:txBody>
      <dsp:txXfrm>
        <a:off x="2039300" y="956381"/>
        <a:ext cx="4474303" cy="1765627"/>
      </dsp:txXfrm>
    </dsp:sp>
    <dsp:sp modelId="{0CF0296B-63BF-4968-AEB4-EE9B1DFC3DA7}">
      <dsp:nvSpPr>
        <dsp:cNvPr id="0" name=""/>
        <dsp:cNvSpPr/>
      </dsp:nvSpPr>
      <dsp:spPr>
        <a:xfrm>
          <a:off x="0" y="3163416"/>
          <a:ext cx="6513603" cy="17656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56B906-1929-41D8-A864-D1191F3140E4}">
      <dsp:nvSpPr>
        <dsp:cNvPr id="0" name=""/>
        <dsp:cNvSpPr/>
      </dsp:nvSpPr>
      <dsp:spPr>
        <a:xfrm>
          <a:off x="534102" y="3560682"/>
          <a:ext cx="971095" cy="9710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3059E2C-18DF-45C0-A8DD-3AB4F13FB711}">
      <dsp:nvSpPr>
        <dsp:cNvPr id="0" name=""/>
        <dsp:cNvSpPr/>
      </dsp:nvSpPr>
      <dsp:spPr>
        <a:xfrm>
          <a:off x="2039300" y="3163416"/>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1111250">
            <a:lnSpc>
              <a:spcPct val="90000"/>
            </a:lnSpc>
            <a:spcBef>
              <a:spcPct val="0"/>
            </a:spcBef>
            <a:spcAft>
              <a:spcPct val="35000"/>
            </a:spcAft>
            <a:buNone/>
          </a:pPr>
          <a:r>
            <a:rPr lang="nl-NL" sz="2500" kern="1200" dirty="0"/>
            <a:t>Wat moet je weten?</a:t>
          </a:r>
          <a:endParaRPr lang="en-US" sz="2500" kern="1200" dirty="0"/>
        </a:p>
      </dsp:txBody>
      <dsp:txXfrm>
        <a:off x="2039300" y="3163416"/>
        <a:ext cx="4474303" cy="17656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215EA8-D131-BE4A-8D14-DECE625C6FD4}">
      <dsp:nvSpPr>
        <dsp:cNvPr id="0" name=""/>
        <dsp:cNvSpPr/>
      </dsp:nvSpPr>
      <dsp:spPr>
        <a:xfrm>
          <a:off x="4755" y="203685"/>
          <a:ext cx="4158034" cy="3326427"/>
        </a:xfrm>
        <a:prstGeom prst="homePlate">
          <a:avLst>
            <a:gd name="adj" fmla="val 25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686" tIns="55880" rIns="586745" bIns="55880" numCol="1" spcCol="1270" anchor="ctr" anchorCtr="0">
          <a:noAutofit/>
        </a:bodyPr>
        <a:lstStyle/>
        <a:p>
          <a:pPr marL="0" lvl="0" indent="0" algn="ctr" defTabSz="977900">
            <a:lnSpc>
              <a:spcPct val="90000"/>
            </a:lnSpc>
            <a:spcBef>
              <a:spcPct val="0"/>
            </a:spcBef>
            <a:spcAft>
              <a:spcPct val="35000"/>
            </a:spcAft>
            <a:buNone/>
          </a:pPr>
          <a:r>
            <a:rPr lang="nl-NL" sz="2200" kern="1200"/>
            <a:t>Er zijn 13 verschillende vitamines: 4 in vetoplosbare (A,D,E,K) vitamines en 9 wateroplosbare vitamines. </a:t>
          </a:r>
          <a:endParaRPr lang="en-US" sz="2200" kern="1200"/>
        </a:p>
      </dsp:txBody>
      <dsp:txXfrm>
        <a:off x="4755" y="203685"/>
        <a:ext cx="3742231" cy="3326427"/>
      </dsp:txXfrm>
    </dsp:sp>
    <dsp:sp modelId="{F4DED366-2563-874D-9227-C5CDFA78DF82}">
      <dsp:nvSpPr>
        <dsp:cNvPr id="0" name=""/>
        <dsp:cNvSpPr/>
      </dsp:nvSpPr>
      <dsp:spPr>
        <a:xfrm>
          <a:off x="3331182" y="203685"/>
          <a:ext cx="4158034" cy="3326427"/>
        </a:xfrm>
        <a:prstGeom prst="chevron">
          <a:avLst>
            <a:gd name="adj" fmla="val 2500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686" tIns="55880" rIns="146686" bIns="55880" numCol="1" spcCol="1270" anchor="t" anchorCtr="0">
          <a:noAutofit/>
        </a:bodyPr>
        <a:lstStyle/>
        <a:p>
          <a:pPr marL="0" lvl="0" indent="0" algn="l" defTabSz="977900">
            <a:lnSpc>
              <a:spcPct val="90000"/>
            </a:lnSpc>
            <a:spcBef>
              <a:spcPct val="0"/>
            </a:spcBef>
            <a:spcAft>
              <a:spcPct val="35000"/>
            </a:spcAft>
            <a:buNone/>
          </a:pPr>
          <a:r>
            <a:rPr lang="nl-NL" sz="2200" kern="1200"/>
            <a:t>Essentiële mineralen zijn in ieder geval:</a:t>
          </a:r>
          <a:endParaRPr lang="en-US" sz="2200" kern="1200"/>
        </a:p>
        <a:p>
          <a:pPr marL="171450" lvl="1" indent="-171450" algn="l" defTabSz="755650">
            <a:lnSpc>
              <a:spcPct val="90000"/>
            </a:lnSpc>
            <a:spcBef>
              <a:spcPct val="0"/>
            </a:spcBef>
            <a:spcAft>
              <a:spcPct val="15000"/>
            </a:spcAft>
            <a:buChar char="•"/>
          </a:pPr>
          <a:r>
            <a:rPr lang="nl-NL" sz="1700" kern="1200"/>
            <a:t>calcium</a:t>
          </a:r>
          <a:endParaRPr lang="en-US" sz="1700" kern="1200"/>
        </a:p>
        <a:p>
          <a:pPr marL="171450" lvl="1" indent="-171450" algn="l" defTabSz="755650">
            <a:lnSpc>
              <a:spcPct val="90000"/>
            </a:lnSpc>
            <a:spcBef>
              <a:spcPct val="0"/>
            </a:spcBef>
            <a:spcAft>
              <a:spcPct val="15000"/>
            </a:spcAft>
            <a:buChar char="•"/>
          </a:pPr>
          <a:r>
            <a:rPr lang="nl-NL" sz="1700" kern="1200"/>
            <a:t>magnesium</a:t>
          </a:r>
          <a:endParaRPr lang="en-US" sz="1700" kern="1200"/>
        </a:p>
        <a:p>
          <a:pPr marL="171450" lvl="1" indent="-171450" algn="l" defTabSz="755650">
            <a:lnSpc>
              <a:spcPct val="90000"/>
            </a:lnSpc>
            <a:spcBef>
              <a:spcPct val="0"/>
            </a:spcBef>
            <a:spcAft>
              <a:spcPct val="15000"/>
            </a:spcAft>
            <a:buChar char="•"/>
          </a:pPr>
          <a:r>
            <a:rPr lang="nl-NL" sz="1700" kern="1200"/>
            <a:t>kalium</a:t>
          </a:r>
          <a:endParaRPr lang="en-US" sz="1700" kern="1200"/>
        </a:p>
        <a:p>
          <a:pPr marL="171450" lvl="1" indent="-171450" algn="l" defTabSz="755650">
            <a:lnSpc>
              <a:spcPct val="90000"/>
            </a:lnSpc>
            <a:spcBef>
              <a:spcPct val="0"/>
            </a:spcBef>
            <a:spcAft>
              <a:spcPct val="15000"/>
            </a:spcAft>
            <a:buChar char="•"/>
          </a:pPr>
          <a:r>
            <a:rPr lang="nl-NL" sz="1700" kern="1200"/>
            <a:t>natrium</a:t>
          </a:r>
          <a:endParaRPr lang="en-US" sz="1700" kern="1200"/>
        </a:p>
        <a:p>
          <a:pPr marL="171450" lvl="1" indent="-171450" algn="l" defTabSz="755650">
            <a:lnSpc>
              <a:spcPct val="90000"/>
            </a:lnSpc>
            <a:spcBef>
              <a:spcPct val="0"/>
            </a:spcBef>
            <a:spcAft>
              <a:spcPct val="15000"/>
            </a:spcAft>
            <a:buChar char="•"/>
          </a:pPr>
          <a:r>
            <a:rPr lang="nl-NL" sz="1700" kern="1200"/>
            <a:t>chloride</a:t>
          </a:r>
          <a:endParaRPr lang="en-US" sz="1700" kern="1200"/>
        </a:p>
        <a:p>
          <a:pPr marL="171450" lvl="1" indent="-171450" algn="l" defTabSz="755650">
            <a:lnSpc>
              <a:spcPct val="90000"/>
            </a:lnSpc>
            <a:spcBef>
              <a:spcPct val="0"/>
            </a:spcBef>
            <a:spcAft>
              <a:spcPct val="15000"/>
            </a:spcAft>
            <a:buChar char="•"/>
          </a:pPr>
          <a:r>
            <a:rPr lang="nl-NL" sz="1700" kern="1200"/>
            <a:t>Fosfor</a:t>
          </a:r>
          <a:endParaRPr lang="en-US" sz="1700" kern="1200"/>
        </a:p>
      </dsp:txBody>
      <dsp:txXfrm>
        <a:off x="4162789" y="203685"/>
        <a:ext cx="2494820" cy="3326427"/>
      </dsp:txXfrm>
    </dsp:sp>
    <dsp:sp modelId="{8E9CBE1E-25BA-EF4A-9AE4-08E278E3AAB6}">
      <dsp:nvSpPr>
        <dsp:cNvPr id="0" name=""/>
        <dsp:cNvSpPr/>
      </dsp:nvSpPr>
      <dsp:spPr>
        <a:xfrm>
          <a:off x="6657610" y="203685"/>
          <a:ext cx="4158034" cy="3326427"/>
        </a:xfrm>
        <a:prstGeom prst="chevron">
          <a:avLst>
            <a:gd name="adj" fmla="val 25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686" tIns="55880" rIns="146686" bIns="55880" numCol="1" spcCol="1270" anchor="t" anchorCtr="0">
          <a:noAutofit/>
        </a:bodyPr>
        <a:lstStyle/>
        <a:p>
          <a:pPr marL="0" lvl="0" indent="0" algn="l" defTabSz="977900">
            <a:lnSpc>
              <a:spcPct val="90000"/>
            </a:lnSpc>
            <a:spcBef>
              <a:spcPct val="0"/>
            </a:spcBef>
            <a:spcAft>
              <a:spcPct val="35000"/>
            </a:spcAft>
            <a:buNone/>
          </a:pPr>
          <a:r>
            <a:rPr lang="nl-NL" sz="2200" kern="1200"/>
            <a:t>Essentiële spoorelementen zijn:</a:t>
          </a:r>
          <a:endParaRPr lang="en-US" sz="2200" kern="1200"/>
        </a:p>
        <a:p>
          <a:pPr marL="171450" lvl="1" indent="-171450" algn="l" defTabSz="755650">
            <a:lnSpc>
              <a:spcPct val="90000"/>
            </a:lnSpc>
            <a:spcBef>
              <a:spcPct val="0"/>
            </a:spcBef>
            <a:spcAft>
              <a:spcPct val="15000"/>
            </a:spcAft>
            <a:buChar char="•"/>
          </a:pPr>
          <a:r>
            <a:rPr lang="nl-NL" sz="1700" kern="1200"/>
            <a:t>jodium</a:t>
          </a:r>
          <a:endParaRPr lang="en-US" sz="1700" kern="1200"/>
        </a:p>
        <a:p>
          <a:pPr marL="171450" lvl="1" indent="-171450" algn="l" defTabSz="755650">
            <a:lnSpc>
              <a:spcPct val="90000"/>
            </a:lnSpc>
            <a:spcBef>
              <a:spcPct val="0"/>
            </a:spcBef>
            <a:spcAft>
              <a:spcPct val="15000"/>
            </a:spcAft>
            <a:buChar char="•"/>
          </a:pPr>
          <a:r>
            <a:rPr lang="nl-NL" sz="1700" kern="1200"/>
            <a:t>ijzer</a:t>
          </a:r>
          <a:endParaRPr lang="en-US" sz="1700" kern="1200"/>
        </a:p>
        <a:p>
          <a:pPr marL="171450" lvl="1" indent="-171450" algn="l" defTabSz="755650">
            <a:lnSpc>
              <a:spcPct val="90000"/>
            </a:lnSpc>
            <a:spcBef>
              <a:spcPct val="0"/>
            </a:spcBef>
            <a:spcAft>
              <a:spcPct val="15000"/>
            </a:spcAft>
            <a:buChar char="•"/>
          </a:pPr>
          <a:r>
            <a:rPr lang="nl-NL" sz="1700" kern="1200"/>
            <a:t>chroom</a:t>
          </a:r>
          <a:endParaRPr lang="en-US" sz="1700" kern="1200"/>
        </a:p>
        <a:p>
          <a:pPr marL="171450" lvl="1" indent="-171450" algn="l" defTabSz="755650">
            <a:lnSpc>
              <a:spcPct val="90000"/>
            </a:lnSpc>
            <a:spcBef>
              <a:spcPct val="0"/>
            </a:spcBef>
            <a:spcAft>
              <a:spcPct val="15000"/>
            </a:spcAft>
            <a:buChar char="•"/>
          </a:pPr>
          <a:r>
            <a:rPr lang="nl-NL" sz="1700" kern="1200"/>
            <a:t>koper</a:t>
          </a:r>
          <a:endParaRPr lang="en-US" sz="1700" kern="1200"/>
        </a:p>
        <a:p>
          <a:pPr marL="171450" lvl="1" indent="-171450" algn="l" defTabSz="755650">
            <a:lnSpc>
              <a:spcPct val="90000"/>
            </a:lnSpc>
            <a:spcBef>
              <a:spcPct val="0"/>
            </a:spcBef>
            <a:spcAft>
              <a:spcPct val="15000"/>
            </a:spcAft>
            <a:buChar char="•"/>
          </a:pPr>
          <a:r>
            <a:rPr lang="nl-NL" sz="1700" kern="1200"/>
            <a:t>zink</a:t>
          </a:r>
          <a:endParaRPr lang="en-US" sz="1700" kern="1200"/>
        </a:p>
        <a:p>
          <a:pPr marL="171450" lvl="1" indent="-171450" algn="l" defTabSz="755650">
            <a:lnSpc>
              <a:spcPct val="90000"/>
            </a:lnSpc>
            <a:spcBef>
              <a:spcPct val="0"/>
            </a:spcBef>
            <a:spcAft>
              <a:spcPct val="15000"/>
            </a:spcAft>
            <a:buChar char="•"/>
          </a:pPr>
          <a:r>
            <a:rPr lang="nl-NL" sz="1700" kern="1200"/>
            <a:t>mangaan</a:t>
          </a:r>
          <a:endParaRPr lang="en-US" sz="1700" kern="1200"/>
        </a:p>
        <a:p>
          <a:pPr marL="171450" lvl="1" indent="-171450" algn="l" defTabSz="755650">
            <a:lnSpc>
              <a:spcPct val="90000"/>
            </a:lnSpc>
            <a:spcBef>
              <a:spcPct val="0"/>
            </a:spcBef>
            <a:spcAft>
              <a:spcPct val="15000"/>
            </a:spcAft>
            <a:buChar char="•"/>
          </a:pPr>
          <a:r>
            <a:rPr lang="nl-NL" sz="1700" kern="1200"/>
            <a:t>seleen</a:t>
          </a:r>
          <a:endParaRPr lang="en-US" sz="1700" kern="1200"/>
        </a:p>
        <a:p>
          <a:pPr marL="171450" lvl="1" indent="-171450" algn="l" defTabSz="755650">
            <a:lnSpc>
              <a:spcPct val="90000"/>
            </a:lnSpc>
            <a:spcBef>
              <a:spcPct val="0"/>
            </a:spcBef>
            <a:spcAft>
              <a:spcPct val="15000"/>
            </a:spcAft>
            <a:buChar char="•"/>
          </a:pPr>
          <a:r>
            <a:rPr lang="nl-NL" sz="1700" kern="1200"/>
            <a:t>molybeen</a:t>
          </a:r>
          <a:endParaRPr lang="en-US" sz="1700" kern="1200"/>
        </a:p>
      </dsp:txBody>
      <dsp:txXfrm>
        <a:off x="7489217" y="203685"/>
        <a:ext cx="2494820" cy="33264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1E8D7B-8757-A545-86CD-995F62E44406}">
      <dsp:nvSpPr>
        <dsp:cNvPr id="0" name=""/>
        <dsp:cNvSpPr/>
      </dsp:nvSpPr>
      <dsp:spPr>
        <a:xfrm>
          <a:off x="0" y="623"/>
          <a:ext cx="64928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F16E64-469D-854F-ABCC-C3CF1F4DEC61}">
      <dsp:nvSpPr>
        <dsp:cNvPr id="0" name=""/>
        <dsp:cNvSpPr/>
      </dsp:nvSpPr>
      <dsp:spPr>
        <a:xfrm>
          <a:off x="0" y="623"/>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nl-NL" sz="2000" kern="1200"/>
            <a:t>Mechanisch verkleinen van voedsel (kauwen/kneden)</a:t>
          </a:r>
          <a:endParaRPr lang="en-US" sz="2000" kern="1200"/>
        </a:p>
      </dsp:txBody>
      <dsp:txXfrm>
        <a:off x="0" y="623"/>
        <a:ext cx="6492875" cy="1020830"/>
      </dsp:txXfrm>
    </dsp:sp>
    <dsp:sp modelId="{AFCAA402-1D03-564A-8E30-520FDDD4C144}">
      <dsp:nvSpPr>
        <dsp:cNvPr id="0" name=""/>
        <dsp:cNvSpPr/>
      </dsp:nvSpPr>
      <dsp:spPr>
        <a:xfrm>
          <a:off x="0" y="1021453"/>
          <a:ext cx="64928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A60873-48E9-EC47-9A2B-BF1E700E1D60}">
      <dsp:nvSpPr>
        <dsp:cNvPr id="0" name=""/>
        <dsp:cNvSpPr/>
      </dsp:nvSpPr>
      <dsp:spPr>
        <a:xfrm>
          <a:off x="0" y="1021453"/>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nl-NL" sz="2000" kern="1200"/>
            <a:t>Het enzymatisch (enzymen) of fermentief (bacteriën) afbreken van de voedingsstoffen tot hun bouwstenen (vertering)</a:t>
          </a:r>
          <a:endParaRPr lang="en-US" sz="2000" kern="1200"/>
        </a:p>
      </dsp:txBody>
      <dsp:txXfrm>
        <a:off x="0" y="1021453"/>
        <a:ext cx="6492875" cy="1020830"/>
      </dsp:txXfrm>
    </dsp:sp>
    <dsp:sp modelId="{53404E1E-1073-714B-BF93-A2EF955D65A4}">
      <dsp:nvSpPr>
        <dsp:cNvPr id="0" name=""/>
        <dsp:cNvSpPr/>
      </dsp:nvSpPr>
      <dsp:spPr>
        <a:xfrm>
          <a:off x="0" y="2042284"/>
          <a:ext cx="64928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E63AB9-FC3C-B841-AFDD-E39BB7EA9084}">
      <dsp:nvSpPr>
        <dsp:cNvPr id="0" name=""/>
        <dsp:cNvSpPr/>
      </dsp:nvSpPr>
      <dsp:spPr>
        <a:xfrm>
          <a:off x="0" y="2042284"/>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nl-NL" sz="2000" kern="1200"/>
            <a:t>Transport van de voedselbrij door het spijsverteringskanaal (slikken en peristaltiek) </a:t>
          </a:r>
          <a:endParaRPr lang="en-US" sz="2000" kern="1200"/>
        </a:p>
      </dsp:txBody>
      <dsp:txXfrm>
        <a:off x="0" y="2042284"/>
        <a:ext cx="6492875" cy="1020830"/>
      </dsp:txXfrm>
    </dsp:sp>
    <dsp:sp modelId="{761DE4CA-4FA8-F547-B3B7-A1678F739ABB}">
      <dsp:nvSpPr>
        <dsp:cNvPr id="0" name=""/>
        <dsp:cNvSpPr/>
      </dsp:nvSpPr>
      <dsp:spPr>
        <a:xfrm>
          <a:off x="0" y="3063115"/>
          <a:ext cx="64928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34F681-E06A-C243-BA2C-9EAFB83E1E62}">
      <dsp:nvSpPr>
        <dsp:cNvPr id="0" name=""/>
        <dsp:cNvSpPr/>
      </dsp:nvSpPr>
      <dsp:spPr>
        <a:xfrm>
          <a:off x="0" y="3063115"/>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nl-NL" sz="2000" kern="1200"/>
            <a:t>Overdracht van de voedingsstoffen aan het bloed (resorptie) </a:t>
          </a:r>
          <a:endParaRPr lang="en-US" sz="2000" kern="1200"/>
        </a:p>
      </dsp:txBody>
      <dsp:txXfrm>
        <a:off x="0" y="3063115"/>
        <a:ext cx="6492875" cy="1020830"/>
      </dsp:txXfrm>
    </dsp:sp>
    <dsp:sp modelId="{BE011BAC-BD07-E94F-B296-C3B6E9E921B1}">
      <dsp:nvSpPr>
        <dsp:cNvPr id="0" name=""/>
        <dsp:cNvSpPr/>
      </dsp:nvSpPr>
      <dsp:spPr>
        <a:xfrm>
          <a:off x="0" y="4083946"/>
          <a:ext cx="64928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5E0716-7591-9040-8A6D-A41E60A10AF6}">
      <dsp:nvSpPr>
        <dsp:cNvPr id="0" name=""/>
        <dsp:cNvSpPr/>
      </dsp:nvSpPr>
      <dsp:spPr>
        <a:xfrm>
          <a:off x="0" y="4083946"/>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nl-NL" sz="2000" kern="1200"/>
            <a:t>Het afscheiden van het onverteerde restant (faeces)</a:t>
          </a:r>
          <a:endParaRPr lang="en-US" sz="2000" kern="1200"/>
        </a:p>
      </dsp:txBody>
      <dsp:txXfrm>
        <a:off x="0" y="4083946"/>
        <a:ext cx="6492875" cy="102083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E078C6-BAF7-8F4C-BC56-9656705871B5}" type="datetimeFigureOut">
              <a:rPr lang="nl-NL" smtClean="0"/>
              <a:t>10-12-2023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3A7D61-6E6E-414F-AACC-6AD3FF18D664}" type="slidenum">
              <a:rPr lang="nl-NL" smtClean="0"/>
              <a:t>‹nr.›</a:t>
            </a:fld>
            <a:endParaRPr lang="nl-NL"/>
          </a:p>
        </p:txBody>
      </p:sp>
    </p:spTree>
    <p:extLst>
      <p:ext uri="{BB962C8B-B14F-4D97-AF65-F5344CB8AC3E}">
        <p14:creationId xmlns:p14="http://schemas.microsoft.com/office/powerpoint/2010/main" val="2935196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13A7D61-6E6E-414F-AACC-6AD3FF18D664}" type="slidenum">
              <a:rPr lang="nl-NL" smtClean="0"/>
              <a:t>3</a:t>
            </a:fld>
            <a:endParaRPr lang="nl-NL"/>
          </a:p>
        </p:txBody>
      </p:sp>
    </p:spTree>
    <p:extLst>
      <p:ext uri="{BB962C8B-B14F-4D97-AF65-F5344CB8AC3E}">
        <p14:creationId xmlns:p14="http://schemas.microsoft.com/office/powerpoint/2010/main" val="3185538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altLang="nl-NL"/>
              <a:t>De hormonen insuline en glucagon spelen een essentiële rol bij de suikerstofwisseling in ons lichaam. Zij zorgen ervoor dat het bloedsuikergehalte in evenwicht blijft. De alvleesklier reageert op de hoeveelheid suiker in het bloed. Als het suikergehalte, bijvoorbeeld na een maaltijd, stijgt dan maakt de alvleesklier meer insuline aan. Insuline stimuleert de lever en de spieren in ons lichaam om meer suiker (glucose) uit het bloed op te nemen. De lever en de spieren slaan glucose vervolgens op in de vorm van glycogeen. De suikerspiegel raakt daardoor weer in evenwicht.</a:t>
            </a:r>
          </a:p>
          <a:p>
            <a:endParaRPr lang="nl-NL" altLang="nl-NL"/>
          </a:p>
          <a:p>
            <a:r>
              <a:rPr lang="nl-NL" altLang="nl-NL"/>
              <a:t>Als de suikerspiegel te laag is, produceert de alvleesklier glucagon. Glucagon zorgt ervoor dat het opgeslagen glycogeen in spiercellen en levercellen, weer omgezet wordt in glucose. Dit glucose zorgt voor een stijging van de bloedsuikerspiegel.</a:t>
            </a:r>
          </a:p>
          <a:p>
            <a:endParaRPr lang="nl-NL" altLang="nl-NL"/>
          </a:p>
        </p:txBody>
      </p:sp>
      <p:sp>
        <p:nvSpPr>
          <p:cNvPr id="36868"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6166BA0-D4A4-4D54-A143-BE7456888A92}" type="slidenum">
              <a:rPr kumimoji="0" lang="nl-NL" altLang="nl-NL"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nl-NL" altLang="nl-NL"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47865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D723E35-40A0-4D1E-9911-9EF66593C556}" type="slidenum">
              <a:rPr kumimoji="0" lang="nl-NL" altLang="nl-NL"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43</a:t>
            </a:fld>
            <a:endParaRPr kumimoji="0" lang="nl-NL" altLang="nl-NL"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19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nl-NL" dirty="0"/>
          </a:p>
        </p:txBody>
      </p:sp>
    </p:spTree>
    <p:extLst>
      <p:ext uri="{BB962C8B-B14F-4D97-AF65-F5344CB8AC3E}">
        <p14:creationId xmlns:p14="http://schemas.microsoft.com/office/powerpoint/2010/main" val="4068124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90A8F8B6-9FC7-443A-9364-E11D007884EC}" type="slidenum">
              <a:rPr kumimoji="0" lang="nl-NL" altLang="nl-NL"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44</a:t>
            </a:fld>
            <a:endParaRPr kumimoji="0" lang="nl-NL" altLang="nl-NL"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nl-NL"/>
          </a:p>
        </p:txBody>
      </p:sp>
    </p:spTree>
    <p:extLst>
      <p:ext uri="{BB962C8B-B14F-4D97-AF65-F5344CB8AC3E}">
        <p14:creationId xmlns:p14="http://schemas.microsoft.com/office/powerpoint/2010/main" val="1592489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7E120BA-BA3E-3844-A57E-D1CF5496625E}" type="slidenum">
              <a:rPr lang="nl-NL" smtClean="0"/>
              <a:t>11</a:t>
            </a:fld>
            <a:endParaRPr lang="nl-NL"/>
          </a:p>
        </p:txBody>
      </p:sp>
    </p:spTree>
    <p:extLst>
      <p:ext uri="{BB962C8B-B14F-4D97-AF65-F5344CB8AC3E}">
        <p14:creationId xmlns:p14="http://schemas.microsoft.com/office/powerpoint/2010/main" val="2606641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Verschil zakje suiker in een glas water en bijvoorbeeld  havermout in een glas water.</a:t>
            </a:r>
          </a:p>
          <a:p>
            <a:r>
              <a:rPr lang="nl-NL" dirty="0"/>
              <a:t>Dat is hetzelfde wat er in je lichaam gebeurt.</a:t>
            </a:r>
          </a:p>
          <a:p>
            <a:r>
              <a:rPr lang="nl-NL" dirty="0"/>
              <a:t>Uitleg volgende plaatje suikerspiegel</a:t>
            </a:r>
          </a:p>
        </p:txBody>
      </p:sp>
      <p:sp>
        <p:nvSpPr>
          <p:cNvPr id="4" name="Tijdelijke aanduiding voor dianummer 3"/>
          <p:cNvSpPr>
            <a:spLocks noGrp="1"/>
          </p:cNvSpPr>
          <p:nvPr>
            <p:ph type="sldNum" sz="quarter" idx="5"/>
          </p:nvPr>
        </p:nvSpPr>
        <p:spPr/>
        <p:txBody>
          <a:bodyPr/>
          <a:lstStyle/>
          <a:p>
            <a:fld id="{753E7C2F-52BD-DF45-BD4B-943437DEF82D}" type="slidenum">
              <a:rPr lang="nl-NL" smtClean="0"/>
              <a:t>17</a:t>
            </a:fld>
            <a:endParaRPr lang="nl-NL"/>
          </a:p>
        </p:txBody>
      </p:sp>
    </p:spTree>
    <p:extLst>
      <p:ext uri="{BB962C8B-B14F-4D97-AF65-F5344CB8AC3E}">
        <p14:creationId xmlns:p14="http://schemas.microsoft.com/office/powerpoint/2010/main" val="2032144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EBB8C451-1076-AD40-B949-51FF5B40C095}" type="slidenum">
              <a:rPr lang="nl-NL" smtClean="0"/>
              <a:t>20</a:t>
            </a:fld>
            <a:endParaRPr lang="nl-NL"/>
          </a:p>
        </p:txBody>
      </p:sp>
    </p:spTree>
    <p:extLst>
      <p:ext uri="{BB962C8B-B14F-4D97-AF65-F5344CB8AC3E}">
        <p14:creationId xmlns:p14="http://schemas.microsoft.com/office/powerpoint/2010/main" val="1022626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BB8C451-1076-AD40-B949-51FF5B40C095}" type="slidenum">
              <a:rPr lang="nl-NL" smtClean="0"/>
              <a:t>27</a:t>
            </a:fld>
            <a:endParaRPr lang="nl-NL"/>
          </a:p>
        </p:txBody>
      </p:sp>
    </p:spTree>
    <p:extLst>
      <p:ext uri="{BB962C8B-B14F-4D97-AF65-F5344CB8AC3E}">
        <p14:creationId xmlns:p14="http://schemas.microsoft.com/office/powerpoint/2010/main" val="3108230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4E43C0-1E7E-4388-A524-C6A1A188B95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4784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4E43C0-1E7E-4388-A524-C6A1A188B95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8929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4E43C0-1E7E-4388-A524-C6A1A188B95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94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4E43C0-1E7E-4388-A524-C6A1A188B95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8825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94B95D-4BEF-7341-ACFA-92EDD696B8CC}"/>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ED2D41E2-8488-604A-A278-DBF039CB80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A78A69FA-9316-F94D-8982-DEA6522253EB}"/>
              </a:ext>
            </a:extLst>
          </p:cNvPr>
          <p:cNvSpPr>
            <a:spLocks noGrp="1"/>
          </p:cNvSpPr>
          <p:nvPr>
            <p:ph type="dt" sz="half" idx="10"/>
          </p:nvPr>
        </p:nvSpPr>
        <p:spPr/>
        <p:txBody>
          <a:bodyPr/>
          <a:lstStyle/>
          <a:p>
            <a:fld id="{B61BEF0D-F0BB-DE4B-95CE-6DB70DBA9567}" type="datetimeFigureOut">
              <a:rPr lang="en-US" smtClean="0"/>
              <a:pPr/>
              <a:t>12/10/23</a:t>
            </a:fld>
            <a:endParaRPr lang="en-US" dirty="0"/>
          </a:p>
        </p:txBody>
      </p:sp>
      <p:sp>
        <p:nvSpPr>
          <p:cNvPr id="5" name="Tijdelijke aanduiding voor voettekst 4">
            <a:extLst>
              <a:ext uri="{FF2B5EF4-FFF2-40B4-BE49-F238E27FC236}">
                <a16:creationId xmlns:a16="http://schemas.microsoft.com/office/drawing/2014/main" id="{BD72FB98-B6EE-9446-971B-0722F254C619}"/>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A1CCB45C-385A-C34B-B68E-94188D21F5B8}"/>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2552363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E5A2A2-ADDA-6242-B911-009786FC6D00}"/>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B4090C6D-97A9-BC46-A58D-982F9B45292B}"/>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2F1BCB1-13F5-9D49-972B-3D20DE28FFA4}"/>
              </a:ext>
            </a:extLst>
          </p:cNvPr>
          <p:cNvSpPr>
            <a:spLocks noGrp="1"/>
          </p:cNvSpPr>
          <p:nvPr>
            <p:ph type="dt" sz="half" idx="10"/>
          </p:nvPr>
        </p:nvSpPr>
        <p:spPr/>
        <p:txBody>
          <a:bodyPr/>
          <a:lstStyle/>
          <a:p>
            <a:fld id="{55C6B4A9-1611-4792-9094-5F34BCA07E0B}" type="datetimeFigureOut">
              <a:rPr lang="en-US" smtClean="0"/>
              <a:t>12/10/23</a:t>
            </a:fld>
            <a:endParaRPr lang="en-US" dirty="0"/>
          </a:p>
        </p:txBody>
      </p:sp>
      <p:sp>
        <p:nvSpPr>
          <p:cNvPr id="5" name="Tijdelijke aanduiding voor voettekst 4">
            <a:extLst>
              <a:ext uri="{FF2B5EF4-FFF2-40B4-BE49-F238E27FC236}">
                <a16:creationId xmlns:a16="http://schemas.microsoft.com/office/drawing/2014/main" id="{1E1B3459-8F85-4147-BB58-C9E47BC8925E}"/>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985B6D9B-CE37-9B49-BC02-F0FF6631F078}"/>
              </a:ext>
            </a:extLst>
          </p:cNvPr>
          <p:cNvSpPr>
            <a:spLocks noGrp="1"/>
          </p:cNvSpPr>
          <p:nvPr>
            <p:ph type="sldNum" sz="quarter" idx="12"/>
          </p:nvPr>
        </p:nvSpPr>
        <p:spPr/>
        <p:txBody>
          <a:bodyPr/>
          <a:lstStyle/>
          <a:p>
            <a:fld id="{89333C77-0158-454C-844F-B7AB9BD7DAD4}" type="slidenum">
              <a:rPr lang="en-US" smtClean="0"/>
              <a:t>‹nr.›</a:t>
            </a:fld>
            <a:endParaRPr lang="en-US" dirty="0"/>
          </a:p>
        </p:txBody>
      </p:sp>
    </p:spTree>
    <p:extLst>
      <p:ext uri="{BB962C8B-B14F-4D97-AF65-F5344CB8AC3E}">
        <p14:creationId xmlns:p14="http://schemas.microsoft.com/office/powerpoint/2010/main" val="3363767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38288B9A-B9E8-6640-8DF8-A97FEBD897AF}"/>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A24C9924-9357-C64E-9C14-BF29B6446BFC}"/>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12E6549-E2BF-1C41-B370-1CCA06CF010C}"/>
              </a:ext>
            </a:extLst>
          </p:cNvPr>
          <p:cNvSpPr>
            <a:spLocks noGrp="1"/>
          </p:cNvSpPr>
          <p:nvPr>
            <p:ph type="dt" sz="half" idx="10"/>
          </p:nvPr>
        </p:nvSpPr>
        <p:spPr/>
        <p:txBody>
          <a:bodyPr/>
          <a:lstStyle/>
          <a:p>
            <a:fld id="{B61BEF0D-F0BB-DE4B-95CE-6DB70DBA9567}" type="datetimeFigureOut">
              <a:rPr lang="en-US" smtClean="0"/>
              <a:pPr/>
              <a:t>12/10/23</a:t>
            </a:fld>
            <a:endParaRPr lang="en-US" dirty="0"/>
          </a:p>
        </p:txBody>
      </p:sp>
      <p:sp>
        <p:nvSpPr>
          <p:cNvPr id="5" name="Tijdelijke aanduiding voor voettekst 4">
            <a:extLst>
              <a:ext uri="{FF2B5EF4-FFF2-40B4-BE49-F238E27FC236}">
                <a16:creationId xmlns:a16="http://schemas.microsoft.com/office/drawing/2014/main" id="{A5D9C491-0B54-C347-A1F1-07FB9141B11F}"/>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8CF3C6FA-C87F-664C-A993-8EF8964C497F}"/>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2670948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D28780-8A24-DA4C-BD1C-BF1ABC0EDE3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330488E7-F3A1-664A-99B1-73474331EC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92FE0729-0323-1B4F-A901-01CC9909F0F3}"/>
              </a:ext>
            </a:extLst>
          </p:cNvPr>
          <p:cNvSpPr>
            <a:spLocks noGrp="1"/>
          </p:cNvSpPr>
          <p:nvPr>
            <p:ph type="dt" sz="half" idx="10"/>
          </p:nvPr>
        </p:nvSpPr>
        <p:spPr/>
        <p:txBody>
          <a:bodyPr/>
          <a:lstStyle/>
          <a:p>
            <a:fld id="{B76E1036-67C1-5A4B-9F55-F6833267929E}" type="datetimeFigureOut">
              <a:rPr lang="nl-NL" smtClean="0"/>
              <a:t>10-12-2023</a:t>
            </a:fld>
            <a:endParaRPr lang="nl-NL"/>
          </a:p>
        </p:txBody>
      </p:sp>
      <p:sp>
        <p:nvSpPr>
          <p:cNvPr id="5" name="Tijdelijke aanduiding voor voettekst 4">
            <a:extLst>
              <a:ext uri="{FF2B5EF4-FFF2-40B4-BE49-F238E27FC236}">
                <a16:creationId xmlns:a16="http://schemas.microsoft.com/office/drawing/2014/main" id="{2F7C7180-6C9F-2D4E-92F2-4BEEF8BDFB0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585E933-01C1-F84F-B9B1-F3F1E4C5825C}"/>
              </a:ext>
            </a:extLst>
          </p:cNvPr>
          <p:cNvSpPr>
            <a:spLocks noGrp="1"/>
          </p:cNvSpPr>
          <p:nvPr>
            <p:ph type="sldNum" sz="quarter" idx="12"/>
          </p:nvPr>
        </p:nvSpPr>
        <p:spPr/>
        <p:txBody>
          <a:bodyPr/>
          <a:lstStyle/>
          <a:p>
            <a:pPr>
              <a:defRPr/>
            </a:pPr>
            <a:fld id="{7678C4CF-45DD-459B-93E8-0D8D4EAC8893}" type="slidenum">
              <a:rPr lang="nl-NL" smtClean="0"/>
              <a:pPr>
                <a:defRPr/>
              </a:pPr>
              <a:t>‹nr.›</a:t>
            </a:fld>
            <a:endParaRPr lang="nl-NL"/>
          </a:p>
        </p:txBody>
      </p:sp>
    </p:spTree>
    <p:extLst>
      <p:ext uri="{BB962C8B-B14F-4D97-AF65-F5344CB8AC3E}">
        <p14:creationId xmlns:p14="http://schemas.microsoft.com/office/powerpoint/2010/main" val="23996039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468152-9A19-0248-9450-EACB93F1D3A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39AF49F-CACC-F641-8934-9693FAE36505}"/>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C0B0141-C0B1-4345-B5EA-2CD0643B6979}"/>
              </a:ext>
            </a:extLst>
          </p:cNvPr>
          <p:cNvSpPr>
            <a:spLocks noGrp="1"/>
          </p:cNvSpPr>
          <p:nvPr>
            <p:ph type="dt" sz="half" idx="10"/>
          </p:nvPr>
        </p:nvSpPr>
        <p:spPr/>
        <p:txBody>
          <a:bodyPr/>
          <a:lstStyle/>
          <a:p>
            <a:fld id="{B76E1036-67C1-5A4B-9F55-F6833267929E}" type="datetimeFigureOut">
              <a:rPr lang="nl-NL" smtClean="0"/>
              <a:t>10-12-2023</a:t>
            </a:fld>
            <a:endParaRPr lang="nl-NL"/>
          </a:p>
        </p:txBody>
      </p:sp>
      <p:sp>
        <p:nvSpPr>
          <p:cNvPr id="5" name="Tijdelijke aanduiding voor voettekst 4">
            <a:extLst>
              <a:ext uri="{FF2B5EF4-FFF2-40B4-BE49-F238E27FC236}">
                <a16:creationId xmlns:a16="http://schemas.microsoft.com/office/drawing/2014/main" id="{4A5188EB-E527-AC4F-8052-892CC2F2DA4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3CCC469-4233-294B-9117-3B9912672263}"/>
              </a:ext>
            </a:extLst>
          </p:cNvPr>
          <p:cNvSpPr>
            <a:spLocks noGrp="1"/>
          </p:cNvSpPr>
          <p:nvPr>
            <p:ph type="sldNum" sz="quarter" idx="12"/>
          </p:nvPr>
        </p:nvSpPr>
        <p:spPr/>
        <p:txBody>
          <a:bodyPr/>
          <a:lstStyle/>
          <a:p>
            <a:fld id="{5CE3F8CB-63E3-F247-B79E-5F3668C17A51}" type="slidenum">
              <a:rPr lang="nl-NL" smtClean="0"/>
              <a:t>‹nr.›</a:t>
            </a:fld>
            <a:endParaRPr lang="nl-NL"/>
          </a:p>
        </p:txBody>
      </p:sp>
      <p:sp>
        <p:nvSpPr>
          <p:cNvPr id="7" name="Tijdelijke aanduiding voor dianummer 5">
            <a:extLst>
              <a:ext uri="{FF2B5EF4-FFF2-40B4-BE49-F238E27FC236}">
                <a16:creationId xmlns:a16="http://schemas.microsoft.com/office/drawing/2014/main" id="{093D1A97-B1A0-4D43-B6D8-8F025F4D7946}"/>
              </a:ext>
            </a:extLst>
          </p:cNvPr>
          <p:cNvSpPr>
            <a:spLocks noGrp="1"/>
          </p:cNvSpPr>
          <p:nvPr>
            <p:ph type="sldNum" sz="quarter" idx="10"/>
          </p:nvPr>
        </p:nvSpPr>
        <p:spPr>
          <a:xfrm>
            <a:off x="8610600" y="6356350"/>
            <a:ext cx="2743200" cy="365125"/>
          </a:xfrm>
        </p:spPr>
        <p:txBody>
          <a:bodyPr/>
          <a:lstStyle>
            <a:lvl1pPr>
              <a:defRPr/>
            </a:lvl1pPr>
          </a:lstStyle>
          <a:p>
            <a:pPr>
              <a:defRPr/>
            </a:pPr>
            <a:fld id="{43DA33CB-133B-45DE-9270-8AB102EE21F7}" type="slidenum">
              <a:rPr lang="nl-NL" smtClean="0"/>
              <a:pPr>
                <a:defRPr/>
              </a:pPr>
              <a:t>‹nr.›</a:t>
            </a:fld>
            <a:endParaRPr lang="nl-NL"/>
          </a:p>
        </p:txBody>
      </p:sp>
    </p:spTree>
    <p:extLst>
      <p:ext uri="{BB962C8B-B14F-4D97-AF65-F5344CB8AC3E}">
        <p14:creationId xmlns:p14="http://schemas.microsoft.com/office/powerpoint/2010/main" val="3884726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791485-6428-9A45-866D-AFB3034143C5}"/>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A5049395-350F-8B4F-A813-141F1F0977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BCFDC5EF-458A-F14F-9E18-14FF12A39743}"/>
              </a:ext>
            </a:extLst>
          </p:cNvPr>
          <p:cNvSpPr>
            <a:spLocks noGrp="1"/>
          </p:cNvSpPr>
          <p:nvPr>
            <p:ph type="dt" sz="half" idx="10"/>
          </p:nvPr>
        </p:nvSpPr>
        <p:spPr/>
        <p:txBody>
          <a:bodyPr/>
          <a:lstStyle/>
          <a:p>
            <a:fld id="{B76E1036-67C1-5A4B-9F55-F6833267929E}" type="datetimeFigureOut">
              <a:rPr lang="nl-NL" smtClean="0"/>
              <a:t>10-12-2023</a:t>
            </a:fld>
            <a:endParaRPr lang="nl-NL"/>
          </a:p>
        </p:txBody>
      </p:sp>
      <p:sp>
        <p:nvSpPr>
          <p:cNvPr id="5" name="Tijdelijke aanduiding voor voettekst 4">
            <a:extLst>
              <a:ext uri="{FF2B5EF4-FFF2-40B4-BE49-F238E27FC236}">
                <a16:creationId xmlns:a16="http://schemas.microsoft.com/office/drawing/2014/main" id="{422E19CF-5151-0543-8BA1-ECA8FE52B15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8DC0995-CD31-DC47-B993-0C408325B781}"/>
              </a:ext>
            </a:extLst>
          </p:cNvPr>
          <p:cNvSpPr>
            <a:spLocks noGrp="1"/>
          </p:cNvSpPr>
          <p:nvPr>
            <p:ph type="sldNum" sz="quarter" idx="12"/>
          </p:nvPr>
        </p:nvSpPr>
        <p:spPr/>
        <p:txBody>
          <a:bodyPr/>
          <a:lstStyle/>
          <a:p>
            <a:fld id="{5CE3F8CB-63E3-F247-B79E-5F3668C17A51}" type="slidenum">
              <a:rPr lang="nl-NL" smtClean="0"/>
              <a:t>‹nr.›</a:t>
            </a:fld>
            <a:endParaRPr lang="nl-NL"/>
          </a:p>
        </p:txBody>
      </p:sp>
    </p:spTree>
    <p:extLst>
      <p:ext uri="{BB962C8B-B14F-4D97-AF65-F5344CB8AC3E}">
        <p14:creationId xmlns:p14="http://schemas.microsoft.com/office/powerpoint/2010/main" val="729422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93CAFD-E6EE-8E49-B024-B7401AF04A7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86A2196-9E01-E048-A7CC-5B3C23FB14BB}"/>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2AC5FE2F-A1EF-D045-84D0-CEFA1FFB8AC6}"/>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2A79E89B-1441-8F40-A157-D62601E9E353}"/>
              </a:ext>
            </a:extLst>
          </p:cNvPr>
          <p:cNvSpPr>
            <a:spLocks noGrp="1"/>
          </p:cNvSpPr>
          <p:nvPr>
            <p:ph type="dt" sz="half" idx="10"/>
          </p:nvPr>
        </p:nvSpPr>
        <p:spPr/>
        <p:txBody>
          <a:bodyPr/>
          <a:lstStyle/>
          <a:p>
            <a:fld id="{B76E1036-67C1-5A4B-9F55-F6833267929E}" type="datetimeFigureOut">
              <a:rPr lang="nl-NL" smtClean="0"/>
              <a:t>10-12-2023</a:t>
            </a:fld>
            <a:endParaRPr lang="nl-NL"/>
          </a:p>
        </p:txBody>
      </p:sp>
      <p:sp>
        <p:nvSpPr>
          <p:cNvPr id="6" name="Tijdelijke aanduiding voor voettekst 5">
            <a:extLst>
              <a:ext uri="{FF2B5EF4-FFF2-40B4-BE49-F238E27FC236}">
                <a16:creationId xmlns:a16="http://schemas.microsoft.com/office/drawing/2014/main" id="{67EA3FAA-2AB4-8543-A873-E79DB2427F9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A8AE096-3CC3-4842-981B-0AE418F4846D}"/>
              </a:ext>
            </a:extLst>
          </p:cNvPr>
          <p:cNvSpPr>
            <a:spLocks noGrp="1"/>
          </p:cNvSpPr>
          <p:nvPr>
            <p:ph type="sldNum" sz="quarter" idx="12"/>
          </p:nvPr>
        </p:nvSpPr>
        <p:spPr/>
        <p:txBody>
          <a:bodyPr/>
          <a:lstStyle/>
          <a:p>
            <a:fld id="{5CE3F8CB-63E3-F247-B79E-5F3668C17A51}" type="slidenum">
              <a:rPr lang="nl-NL" smtClean="0"/>
              <a:t>‹nr.›</a:t>
            </a:fld>
            <a:endParaRPr lang="nl-NL"/>
          </a:p>
        </p:txBody>
      </p:sp>
      <p:sp>
        <p:nvSpPr>
          <p:cNvPr id="8" name="Tijdelijke aanduiding voor dianummer 5">
            <a:extLst>
              <a:ext uri="{FF2B5EF4-FFF2-40B4-BE49-F238E27FC236}">
                <a16:creationId xmlns:a16="http://schemas.microsoft.com/office/drawing/2014/main" id="{FA99F8F3-CFCF-D741-B6F5-4448435A0C97}"/>
              </a:ext>
            </a:extLst>
          </p:cNvPr>
          <p:cNvSpPr>
            <a:spLocks noGrp="1"/>
          </p:cNvSpPr>
          <p:nvPr>
            <p:ph type="sldNum" sz="quarter" idx="10"/>
          </p:nvPr>
        </p:nvSpPr>
        <p:spPr>
          <a:xfrm>
            <a:off x="8610600" y="6356350"/>
            <a:ext cx="2743200" cy="365125"/>
          </a:xfrm>
        </p:spPr>
        <p:txBody>
          <a:bodyPr/>
          <a:lstStyle>
            <a:lvl1pPr>
              <a:defRPr/>
            </a:lvl1pPr>
          </a:lstStyle>
          <a:p>
            <a:pPr>
              <a:defRPr/>
            </a:pPr>
            <a:fld id="{4D3070D7-37CD-4D49-B1DC-96E3217C6235}" type="slidenum">
              <a:rPr lang="nl-NL" smtClean="0"/>
              <a:pPr>
                <a:defRPr/>
              </a:pPr>
              <a:t>‹nr.›</a:t>
            </a:fld>
            <a:endParaRPr lang="nl-NL"/>
          </a:p>
        </p:txBody>
      </p:sp>
    </p:spTree>
    <p:extLst>
      <p:ext uri="{BB962C8B-B14F-4D97-AF65-F5344CB8AC3E}">
        <p14:creationId xmlns:p14="http://schemas.microsoft.com/office/powerpoint/2010/main" val="6528685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6C7DBB-0DD1-8D4C-9429-3CD30BD798A6}"/>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BF2EBEED-DB70-014F-82AA-1404C87594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A3A1873-F769-5D48-BDDB-395BB484A10B}"/>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06E35472-C753-7F43-A701-669D45A490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44163AEA-AC63-1145-B519-D59E4333C657}"/>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F031D1D3-EDCE-A24C-AF24-CEA380F6153E}"/>
              </a:ext>
            </a:extLst>
          </p:cNvPr>
          <p:cNvSpPr>
            <a:spLocks noGrp="1"/>
          </p:cNvSpPr>
          <p:nvPr>
            <p:ph type="dt" sz="half" idx="10"/>
          </p:nvPr>
        </p:nvSpPr>
        <p:spPr/>
        <p:txBody>
          <a:bodyPr/>
          <a:lstStyle/>
          <a:p>
            <a:fld id="{B76E1036-67C1-5A4B-9F55-F6833267929E}" type="datetimeFigureOut">
              <a:rPr lang="nl-NL" smtClean="0"/>
              <a:t>10-12-2023</a:t>
            </a:fld>
            <a:endParaRPr lang="nl-NL"/>
          </a:p>
        </p:txBody>
      </p:sp>
      <p:sp>
        <p:nvSpPr>
          <p:cNvPr id="8" name="Tijdelijke aanduiding voor voettekst 7">
            <a:extLst>
              <a:ext uri="{FF2B5EF4-FFF2-40B4-BE49-F238E27FC236}">
                <a16:creationId xmlns:a16="http://schemas.microsoft.com/office/drawing/2014/main" id="{FACFC661-37AD-FD41-A91A-D6626717051E}"/>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33BF9901-85CA-3E43-AE10-43B3108AEB18}"/>
              </a:ext>
            </a:extLst>
          </p:cNvPr>
          <p:cNvSpPr>
            <a:spLocks noGrp="1"/>
          </p:cNvSpPr>
          <p:nvPr>
            <p:ph type="sldNum" sz="quarter" idx="12"/>
          </p:nvPr>
        </p:nvSpPr>
        <p:spPr/>
        <p:txBody>
          <a:bodyPr/>
          <a:lstStyle/>
          <a:p>
            <a:fld id="{5CE3F8CB-63E3-F247-B79E-5F3668C17A51}" type="slidenum">
              <a:rPr lang="nl-NL" smtClean="0"/>
              <a:t>‹nr.›</a:t>
            </a:fld>
            <a:endParaRPr lang="nl-NL"/>
          </a:p>
        </p:txBody>
      </p:sp>
      <p:sp>
        <p:nvSpPr>
          <p:cNvPr id="10" name="Tijdelijke aanduiding voor dianummer 5">
            <a:extLst>
              <a:ext uri="{FF2B5EF4-FFF2-40B4-BE49-F238E27FC236}">
                <a16:creationId xmlns:a16="http://schemas.microsoft.com/office/drawing/2014/main" id="{417F8C94-BFA8-BD45-9BCE-26D916B38C19}"/>
              </a:ext>
            </a:extLst>
          </p:cNvPr>
          <p:cNvSpPr>
            <a:spLocks noGrp="1"/>
          </p:cNvSpPr>
          <p:nvPr>
            <p:ph type="sldNum" sz="quarter" idx="10"/>
          </p:nvPr>
        </p:nvSpPr>
        <p:spPr>
          <a:xfrm>
            <a:off x="8610600" y="6356350"/>
            <a:ext cx="2743200" cy="365125"/>
          </a:xfrm>
        </p:spPr>
        <p:txBody>
          <a:bodyPr/>
          <a:lstStyle>
            <a:lvl1pPr>
              <a:defRPr/>
            </a:lvl1pPr>
          </a:lstStyle>
          <a:p>
            <a:pPr>
              <a:defRPr/>
            </a:pPr>
            <a:fld id="{D00F4DB4-E3AD-40B4-8354-36084D71A52D}" type="slidenum">
              <a:rPr lang="nl-NL" smtClean="0"/>
              <a:pPr>
                <a:defRPr/>
              </a:pPr>
              <a:t>‹nr.›</a:t>
            </a:fld>
            <a:endParaRPr lang="nl-NL"/>
          </a:p>
        </p:txBody>
      </p:sp>
    </p:spTree>
    <p:extLst>
      <p:ext uri="{BB962C8B-B14F-4D97-AF65-F5344CB8AC3E}">
        <p14:creationId xmlns:p14="http://schemas.microsoft.com/office/powerpoint/2010/main" val="963412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48ACF2-72B9-3F44-A838-3E6082AFD6E1}"/>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4DAF263F-5921-B14F-91C0-BA4224AA790C}"/>
              </a:ext>
            </a:extLst>
          </p:cNvPr>
          <p:cNvSpPr>
            <a:spLocks noGrp="1"/>
          </p:cNvSpPr>
          <p:nvPr>
            <p:ph type="dt" sz="half" idx="10"/>
          </p:nvPr>
        </p:nvSpPr>
        <p:spPr/>
        <p:txBody>
          <a:bodyPr/>
          <a:lstStyle/>
          <a:p>
            <a:fld id="{B76E1036-67C1-5A4B-9F55-F6833267929E}" type="datetimeFigureOut">
              <a:rPr lang="nl-NL" smtClean="0"/>
              <a:t>10-12-2023</a:t>
            </a:fld>
            <a:endParaRPr lang="nl-NL"/>
          </a:p>
        </p:txBody>
      </p:sp>
      <p:sp>
        <p:nvSpPr>
          <p:cNvPr id="4" name="Tijdelijke aanduiding voor voettekst 3">
            <a:extLst>
              <a:ext uri="{FF2B5EF4-FFF2-40B4-BE49-F238E27FC236}">
                <a16:creationId xmlns:a16="http://schemas.microsoft.com/office/drawing/2014/main" id="{6A0BE723-8B18-5F41-B20F-0F08EB2491D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631F7882-8879-E34B-9566-6AD236897072}"/>
              </a:ext>
            </a:extLst>
          </p:cNvPr>
          <p:cNvSpPr>
            <a:spLocks noGrp="1"/>
          </p:cNvSpPr>
          <p:nvPr>
            <p:ph type="sldNum" sz="quarter" idx="12"/>
          </p:nvPr>
        </p:nvSpPr>
        <p:spPr/>
        <p:txBody>
          <a:bodyPr/>
          <a:lstStyle/>
          <a:p>
            <a:fld id="{5CE3F8CB-63E3-F247-B79E-5F3668C17A51}" type="slidenum">
              <a:rPr lang="nl-NL" smtClean="0"/>
              <a:t>‹nr.›</a:t>
            </a:fld>
            <a:endParaRPr lang="nl-NL"/>
          </a:p>
        </p:txBody>
      </p:sp>
      <p:sp>
        <p:nvSpPr>
          <p:cNvPr id="6" name="Tijdelijke aanduiding voor dianummer 5">
            <a:extLst>
              <a:ext uri="{FF2B5EF4-FFF2-40B4-BE49-F238E27FC236}">
                <a16:creationId xmlns:a16="http://schemas.microsoft.com/office/drawing/2014/main" id="{A5E8AC16-518A-E74F-A1D8-E5178E40244F}"/>
              </a:ext>
            </a:extLst>
          </p:cNvPr>
          <p:cNvSpPr>
            <a:spLocks noGrp="1"/>
          </p:cNvSpPr>
          <p:nvPr>
            <p:ph type="sldNum" sz="quarter" idx="10"/>
          </p:nvPr>
        </p:nvSpPr>
        <p:spPr>
          <a:xfrm>
            <a:off x="8610600" y="6356350"/>
            <a:ext cx="2743200" cy="365125"/>
          </a:xfrm>
        </p:spPr>
        <p:txBody>
          <a:bodyPr/>
          <a:lstStyle>
            <a:lvl1pPr>
              <a:defRPr/>
            </a:lvl1pPr>
          </a:lstStyle>
          <a:p>
            <a:pPr>
              <a:defRPr/>
            </a:pPr>
            <a:fld id="{63D7EF34-07B5-48AD-9CB7-22C98B92FA6D}" type="slidenum">
              <a:rPr lang="nl-NL" smtClean="0"/>
              <a:pPr>
                <a:defRPr/>
              </a:pPr>
              <a:t>‹nr.›</a:t>
            </a:fld>
            <a:endParaRPr lang="nl-NL"/>
          </a:p>
        </p:txBody>
      </p:sp>
    </p:spTree>
    <p:extLst>
      <p:ext uri="{BB962C8B-B14F-4D97-AF65-F5344CB8AC3E}">
        <p14:creationId xmlns:p14="http://schemas.microsoft.com/office/powerpoint/2010/main" val="13414181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B5EB91C5-F38E-2242-8725-BE9E18AC3C2A}"/>
              </a:ext>
            </a:extLst>
          </p:cNvPr>
          <p:cNvSpPr>
            <a:spLocks noGrp="1"/>
          </p:cNvSpPr>
          <p:nvPr>
            <p:ph type="dt" sz="half" idx="10"/>
          </p:nvPr>
        </p:nvSpPr>
        <p:spPr/>
        <p:txBody>
          <a:bodyPr/>
          <a:lstStyle/>
          <a:p>
            <a:fld id="{B76E1036-67C1-5A4B-9F55-F6833267929E}" type="datetimeFigureOut">
              <a:rPr lang="nl-NL" smtClean="0"/>
              <a:t>10-12-2023</a:t>
            </a:fld>
            <a:endParaRPr lang="nl-NL"/>
          </a:p>
        </p:txBody>
      </p:sp>
      <p:sp>
        <p:nvSpPr>
          <p:cNvPr id="3" name="Tijdelijke aanduiding voor voettekst 2">
            <a:extLst>
              <a:ext uri="{FF2B5EF4-FFF2-40B4-BE49-F238E27FC236}">
                <a16:creationId xmlns:a16="http://schemas.microsoft.com/office/drawing/2014/main" id="{5E38C6E6-F129-EB4B-94F4-5EDB1B4F4E0A}"/>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A62A8F95-062F-134D-BEBC-D127CE9395BD}"/>
              </a:ext>
            </a:extLst>
          </p:cNvPr>
          <p:cNvSpPr>
            <a:spLocks noGrp="1"/>
          </p:cNvSpPr>
          <p:nvPr>
            <p:ph type="sldNum" sz="quarter" idx="12"/>
          </p:nvPr>
        </p:nvSpPr>
        <p:spPr/>
        <p:txBody>
          <a:bodyPr/>
          <a:lstStyle/>
          <a:p>
            <a:fld id="{5CE3F8CB-63E3-F247-B79E-5F3668C17A51}" type="slidenum">
              <a:rPr lang="nl-NL" smtClean="0"/>
              <a:t>‹nr.›</a:t>
            </a:fld>
            <a:endParaRPr lang="nl-NL"/>
          </a:p>
        </p:txBody>
      </p:sp>
      <p:sp>
        <p:nvSpPr>
          <p:cNvPr id="5" name="Tijdelijke aanduiding voor dianummer 5">
            <a:extLst>
              <a:ext uri="{FF2B5EF4-FFF2-40B4-BE49-F238E27FC236}">
                <a16:creationId xmlns:a16="http://schemas.microsoft.com/office/drawing/2014/main" id="{D37442DF-3285-474D-99E3-F204711338FC}"/>
              </a:ext>
            </a:extLst>
          </p:cNvPr>
          <p:cNvSpPr>
            <a:spLocks noGrp="1"/>
          </p:cNvSpPr>
          <p:nvPr>
            <p:ph type="sldNum" sz="quarter" idx="10"/>
          </p:nvPr>
        </p:nvSpPr>
        <p:spPr>
          <a:xfrm>
            <a:off x="8610600" y="6356350"/>
            <a:ext cx="2743200" cy="365125"/>
          </a:xfrm>
        </p:spPr>
        <p:txBody>
          <a:bodyPr/>
          <a:lstStyle>
            <a:lvl1pPr>
              <a:defRPr/>
            </a:lvl1pPr>
          </a:lstStyle>
          <a:p>
            <a:pPr>
              <a:defRPr/>
            </a:pPr>
            <a:fld id="{23E15384-6015-49AB-81CF-E758B0E87E75}" type="slidenum">
              <a:rPr lang="nl-NL" smtClean="0"/>
              <a:pPr>
                <a:defRPr/>
              </a:pPr>
              <a:t>‹nr.›</a:t>
            </a:fld>
            <a:endParaRPr lang="nl-NL"/>
          </a:p>
        </p:txBody>
      </p:sp>
    </p:spTree>
    <p:extLst>
      <p:ext uri="{BB962C8B-B14F-4D97-AF65-F5344CB8AC3E}">
        <p14:creationId xmlns:p14="http://schemas.microsoft.com/office/powerpoint/2010/main" val="620416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806238-D77C-2541-B71D-1AB2713AE82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10A00224-E58A-1745-ACE0-987455DE57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2CD314C2-0479-E941-B7A4-E4B4F8F7B9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CB2B305-E143-E945-9E75-D559A898EB0D}"/>
              </a:ext>
            </a:extLst>
          </p:cNvPr>
          <p:cNvSpPr>
            <a:spLocks noGrp="1"/>
          </p:cNvSpPr>
          <p:nvPr>
            <p:ph type="dt" sz="half" idx="10"/>
          </p:nvPr>
        </p:nvSpPr>
        <p:spPr/>
        <p:txBody>
          <a:bodyPr/>
          <a:lstStyle/>
          <a:p>
            <a:fld id="{B76E1036-67C1-5A4B-9F55-F6833267929E}" type="datetimeFigureOut">
              <a:rPr lang="nl-NL" smtClean="0"/>
              <a:t>10-12-2023</a:t>
            </a:fld>
            <a:endParaRPr lang="nl-NL"/>
          </a:p>
        </p:txBody>
      </p:sp>
      <p:sp>
        <p:nvSpPr>
          <p:cNvPr id="6" name="Tijdelijke aanduiding voor voettekst 5">
            <a:extLst>
              <a:ext uri="{FF2B5EF4-FFF2-40B4-BE49-F238E27FC236}">
                <a16:creationId xmlns:a16="http://schemas.microsoft.com/office/drawing/2014/main" id="{C225E247-0C1F-274B-8849-E8EE0233B62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86BCC7D-259E-CD4E-B95B-738F3C74AA8D}"/>
              </a:ext>
            </a:extLst>
          </p:cNvPr>
          <p:cNvSpPr>
            <a:spLocks noGrp="1"/>
          </p:cNvSpPr>
          <p:nvPr>
            <p:ph type="sldNum" sz="quarter" idx="12"/>
          </p:nvPr>
        </p:nvSpPr>
        <p:spPr/>
        <p:txBody>
          <a:bodyPr/>
          <a:lstStyle/>
          <a:p>
            <a:fld id="{5CE3F8CB-63E3-F247-B79E-5F3668C17A51}" type="slidenum">
              <a:rPr lang="nl-NL" smtClean="0"/>
              <a:t>‹nr.›</a:t>
            </a:fld>
            <a:endParaRPr lang="nl-NL"/>
          </a:p>
        </p:txBody>
      </p:sp>
      <p:sp>
        <p:nvSpPr>
          <p:cNvPr id="8" name="Tijdelijke aanduiding voor dianummer 5">
            <a:extLst>
              <a:ext uri="{FF2B5EF4-FFF2-40B4-BE49-F238E27FC236}">
                <a16:creationId xmlns:a16="http://schemas.microsoft.com/office/drawing/2014/main" id="{4C9A7D07-4EBA-4C49-8B65-D34C663EAC37}"/>
              </a:ext>
            </a:extLst>
          </p:cNvPr>
          <p:cNvSpPr>
            <a:spLocks noGrp="1"/>
          </p:cNvSpPr>
          <p:nvPr>
            <p:ph type="sldNum" sz="quarter" idx="10"/>
          </p:nvPr>
        </p:nvSpPr>
        <p:spPr>
          <a:xfrm>
            <a:off x="8610600" y="6356350"/>
            <a:ext cx="2743200" cy="365125"/>
          </a:xfrm>
        </p:spPr>
        <p:txBody>
          <a:bodyPr/>
          <a:lstStyle>
            <a:lvl1pPr>
              <a:defRPr/>
            </a:lvl1pPr>
          </a:lstStyle>
          <a:p>
            <a:pPr>
              <a:defRPr/>
            </a:pPr>
            <a:fld id="{CEA43658-234B-42EA-9442-B6F6282A60D0}" type="slidenum">
              <a:rPr lang="nl-NL" smtClean="0"/>
              <a:pPr>
                <a:defRPr/>
              </a:pPr>
              <a:t>‹nr.›</a:t>
            </a:fld>
            <a:endParaRPr lang="nl-NL"/>
          </a:p>
        </p:txBody>
      </p:sp>
    </p:spTree>
    <p:extLst>
      <p:ext uri="{BB962C8B-B14F-4D97-AF65-F5344CB8AC3E}">
        <p14:creationId xmlns:p14="http://schemas.microsoft.com/office/powerpoint/2010/main" val="4194915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92BEC4-FF57-CD47-AF8C-A31BF340F72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D0F3C1F-3434-524F-89A8-AE027F7CA741}"/>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7238B08-C3A4-8D4C-AEDC-371302B221EA}"/>
              </a:ext>
            </a:extLst>
          </p:cNvPr>
          <p:cNvSpPr>
            <a:spLocks noGrp="1"/>
          </p:cNvSpPr>
          <p:nvPr>
            <p:ph type="dt" sz="half" idx="10"/>
          </p:nvPr>
        </p:nvSpPr>
        <p:spPr/>
        <p:txBody>
          <a:bodyPr/>
          <a:lstStyle/>
          <a:p>
            <a:fld id="{B61BEF0D-F0BB-DE4B-95CE-6DB70DBA9567}" type="datetimeFigureOut">
              <a:rPr lang="en-US" smtClean="0"/>
              <a:pPr/>
              <a:t>12/10/23</a:t>
            </a:fld>
            <a:endParaRPr lang="en-US" dirty="0"/>
          </a:p>
        </p:txBody>
      </p:sp>
      <p:sp>
        <p:nvSpPr>
          <p:cNvPr id="5" name="Tijdelijke aanduiding voor voettekst 4">
            <a:extLst>
              <a:ext uri="{FF2B5EF4-FFF2-40B4-BE49-F238E27FC236}">
                <a16:creationId xmlns:a16="http://schemas.microsoft.com/office/drawing/2014/main" id="{0A14484A-00E9-424F-BFF4-3E85C98C8DBC}"/>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A901E5DF-4271-A74B-8EED-345FD257D1C4}"/>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9054578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229003-1899-1840-9B1A-5B9882E1E27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EFF5FB13-99C0-704B-A734-47AA976139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D4F76ED0-0848-4D4C-8506-5317606757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C662938-72EC-424D-A7AA-41A5F149281C}"/>
              </a:ext>
            </a:extLst>
          </p:cNvPr>
          <p:cNvSpPr>
            <a:spLocks noGrp="1"/>
          </p:cNvSpPr>
          <p:nvPr>
            <p:ph type="dt" sz="half" idx="10"/>
          </p:nvPr>
        </p:nvSpPr>
        <p:spPr/>
        <p:txBody>
          <a:bodyPr/>
          <a:lstStyle/>
          <a:p>
            <a:fld id="{B76E1036-67C1-5A4B-9F55-F6833267929E}" type="datetimeFigureOut">
              <a:rPr lang="nl-NL" smtClean="0"/>
              <a:t>10-12-2023</a:t>
            </a:fld>
            <a:endParaRPr lang="nl-NL"/>
          </a:p>
        </p:txBody>
      </p:sp>
      <p:sp>
        <p:nvSpPr>
          <p:cNvPr id="6" name="Tijdelijke aanduiding voor voettekst 5">
            <a:extLst>
              <a:ext uri="{FF2B5EF4-FFF2-40B4-BE49-F238E27FC236}">
                <a16:creationId xmlns:a16="http://schemas.microsoft.com/office/drawing/2014/main" id="{FEA1E038-5D24-C746-8391-AD4ABF6DC9A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1AE961F-7DB0-CA45-9ECA-8FDC25B9BA5D}"/>
              </a:ext>
            </a:extLst>
          </p:cNvPr>
          <p:cNvSpPr>
            <a:spLocks noGrp="1"/>
          </p:cNvSpPr>
          <p:nvPr>
            <p:ph type="sldNum" sz="quarter" idx="12"/>
          </p:nvPr>
        </p:nvSpPr>
        <p:spPr/>
        <p:txBody>
          <a:bodyPr/>
          <a:lstStyle/>
          <a:p>
            <a:fld id="{5CE3F8CB-63E3-F247-B79E-5F3668C17A51}" type="slidenum">
              <a:rPr lang="nl-NL" smtClean="0"/>
              <a:t>‹nr.›</a:t>
            </a:fld>
            <a:endParaRPr lang="nl-NL"/>
          </a:p>
        </p:txBody>
      </p:sp>
      <p:sp>
        <p:nvSpPr>
          <p:cNvPr id="8" name="Tijdelijke aanduiding voor dianummer 5">
            <a:extLst>
              <a:ext uri="{FF2B5EF4-FFF2-40B4-BE49-F238E27FC236}">
                <a16:creationId xmlns:a16="http://schemas.microsoft.com/office/drawing/2014/main" id="{D9A0BC44-0A57-5B49-89F4-208137D693DB}"/>
              </a:ext>
            </a:extLst>
          </p:cNvPr>
          <p:cNvSpPr>
            <a:spLocks noGrp="1"/>
          </p:cNvSpPr>
          <p:nvPr>
            <p:ph type="sldNum" sz="quarter" idx="10"/>
          </p:nvPr>
        </p:nvSpPr>
        <p:spPr>
          <a:xfrm>
            <a:off x="8610600" y="6356350"/>
            <a:ext cx="2743200" cy="365125"/>
          </a:xfrm>
        </p:spPr>
        <p:txBody>
          <a:bodyPr/>
          <a:lstStyle>
            <a:lvl1pPr>
              <a:defRPr/>
            </a:lvl1pPr>
          </a:lstStyle>
          <a:p>
            <a:pPr>
              <a:defRPr/>
            </a:pPr>
            <a:fld id="{04054B88-B554-4871-AACE-7EE178C5FB91}" type="slidenum">
              <a:rPr lang="nl-NL" smtClean="0"/>
              <a:pPr>
                <a:defRPr/>
              </a:pPr>
              <a:t>‹nr.›</a:t>
            </a:fld>
            <a:endParaRPr lang="nl-NL"/>
          </a:p>
        </p:txBody>
      </p:sp>
    </p:spTree>
    <p:extLst>
      <p:ext uri="{BB962C8B-B14F-4D97-AF65-F5344CB8AC3E}">
        <p14:creationId xmlns:p14="http://schemas.microsoft.com/office/powerpoint/2010/main" val="19975238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6D9E39-6412-2E4B-8F34-C602453DDCD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90B4585D-5B7F-8448-9F63-2B1FEF08AFA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082C8D6-8C62-964F-AFCD-DFC3A1DF58AC}"/>
              </a:ext>
            </a:extLst>
          </p:cNvPr>
          <p:cNvSpPr>
            <a:spLocks noGrp="1"/>
          </p:cNvSpPr>
          <p:nvPr>
            <p:ph type="dt" sz="half" idx="10"/>
          </p:nvPr>
        </p:nvSpPr>
        <p:spPr/>
        <p:txBody>
          <a:bodyPr/>
          <a:lstStyle/>
          <a:p>
            <a:fld id="{B76E1036-67C1-5A4B-9F55-F6833267929E}" type="datetimeFigureOut">
              <a:rPr lang="nl-NL" smtClean="0"/>
              <a:t>10-12-2023</a:t>
            </a:fld>
            <a:endParaRPr lang="nl-NL"/>
          </a:p>
        </p:txBody>
      </p:sp>
      <p:sp>
        <p:nvSpPr>
          <p:cNvPr id="5" name="Tijdelijke aanduiding voor voettekst 4">
            <a:extLst>
              <a:ext uri="{FF2B5EF4-FFF2-40B4-BE49-F238E27FC236}">
                <a16:creationId xmlns:a16="http://schemas.microsoft.com/office/drawing/2014/main" id="{0A99F725-9F83-D04F-BF20-41C1748A458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7B6AFC0-2BC5-7A48-B919-3A66211C5E18}"/>
              </a:ext>
            </a:extLst>
          </p:cNvPr>
          <p:cNvSpPr>
            <a:spLocks noGrp="1"/>
          </p:cNvSpPr>
          <p:nvPr>
            <p:ph type="sldNum" sz="quarter" idx="12"/>
          </p:nvPr>
        </p:nvSpPr>
        <p:spPr/>
        <p:txBody>
          <a:bodyPr/>
          <a:lstStyle/>
          <a:p>
            <a:fld id="{5CE3F8CB-63E3-F247-B79E-5F3668C17A51}" type="slidenum">
              <a:rPr lang="nl-NL" smtClean="0"/>
              <a:t>‹nr.›</a:t>
            </a:fld>
            <a:endParaRPr lang="nl-NL"/>
          </a:p>
        </p:txBody>
      </p:sp>
      <p:sp>
        <p:nvSpPr>
          <p:cNvPr id="7" name="Tijdelijke aanduiding voor dianummer 5">
            <a:extLst>
              <a:ext uri="{FF2B5EF4-FFF2-40B4-BE49-F238E27FC236}">
                <a16:creationId xmlns:a16="http://schemas.microsoft.com/office/drawing/2014/main" id="{40F54060-D2AD-864B-9105-356B9BC512D7}"/>
              </a:ext>
            </a:extLst>
          </p:cNvPr>
          <p:cNvSpPr>
            <a:spLocks noGrp="1"/>
          </p:cNvSpPr>
          <p:nvPr>
            <p:ph type="sldNum" sz="quarter" idx="10"/>
          </p:nvPr>
        </p:nvSpPr>
        <p:spPr>
          <a:xfrm>
            <a:off x="8610600" y="6356350"/>
            <a:ext cx="2743200" cy="365125"/>
          </a:xfrm>
        </p:spPr>
        <p:txBody>
          <a:bodyPr/>
          <a:lstStyle>
            <a:lvl1pPr>
              <a:defRPr/>
            </a:lvl1pPr>
          </a:lstStyle>
          <a:p>
            <a:pPr>
              <a:defRPr/>
            </a:pPr>
            <a:fld id="{57C2F0C7-1C62-4E5B-AAF3-9093AE450CD5}" type="slidenum">
              <a:rPr lang="nl-NL" smtClean="0"/>
              <a:pPr>
                <a:defRPr/>
              </a:pPr>
              <a:t>‹nr.›</a:t>
            </a:fld>
            <a:endParaRPr lang="nl-NL"/>
          </a:p>
        </p:txBody>
      </p:sp>
    </p:spTree>
    <p:extLst>
      <p:ext uri="{BB962C8B-B14F-4D97-AF65-F5344CB8AC3E}">
        <p14:creationId xmlns:p14="http://schemas.microsoft.com/office/powerpoint/2010/main" val="42433584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55FCFBBE-10B6-1747-A712-A391B8820015}"/>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FEC90D03-3F7D-3744-83A1-FE52BE4D9BB7}"/>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AF6195E-2663-BF43-83F2-8F6C5C7F4634}"/>
              </a:ext>
            </a:extLst>
          </p:cNvPr>
          <p:cNvSpPr>
            <a:spLocks noGrp="1"/>
          </p:cNvSpPr>
          <p:nvPr>
            <p:ph type="dt" sz="half" idx="10"/>
          </p:nvPr>
        </p:nvSpPr>
        <p:spPr/>
        <p:txBody>
          <a:bodyPr/>
          <a:lstStyle/>
          <a:p>
            <a:fld id="{B76E1036-67C1-5A4B-9F55-F6833267929E}" type="datetimeFigureOut">
              <a:rPr lang="nl-NL" smtClean="0"/>
              <a:t>10-12-2023</a:t>
            </a:fld>
            <a:endParaRPr lang="nl-NL"/>
          </a:p>
        </p:txBody>
      </p:sp>
      <p:sp>
        <p:nvSpPr>
          <p:cNvPr id="5" name="Tijdelijke aanduiding voor voettekst 4">
            <a:extLst>
              <a:ext uri="{FF2B5EF4-FFF2-40B4-BE49-F238E27FC236}">
                <a16:creationId xmlns:a16="http://schemas.microsoft.com/office/drawing/2014/main" id="{931F449D-A8D5-BD47-B585-D158D1D6D12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D5717A7-6C6D-A744-8418-2CFEF3A85579}"/>
              </a:ext>
            </a:extLst>
          </p:cNvPr>
          <p:cNvSpPr>
            <a:spLocks noGrp="1"/>
          </p:cNvSpPr>
          <p:nvPr>
            <p:ph type="sldNum" sz="quarter" idx="12"/>
          </p:nvPr>
        </p:nvSpPr>
        <p:spPr/>
        <p:txBody>
          <a:bodyPr/>
          <a:lstStyle/>
          <a:p>
            <a:fld id="{5CE3F8CB-63E3-F247-B79E-5F3668C17A51}" type="slidenum">
              <a:rPr lang="nl-NL" smtClean="0"/>
              <a:t>‹nr.›</a:t>
            </a:fld>
            <a:endParaRPr lang="nl-NL"/>
          </a:p>
        </p:txBody>
      </p:sp>
      <p:sp>
        <p:nvSpPr>
          <p:cNvPr id="7" name="Tijdelijke aanduiding voor dianummer 5">
            <a:extLst>
              <a:ext uri="{FF2B5EF4-FFF2-40B4-BE49-F238E27FC236}">
                <a16:creationId xmlns:a16="http://schemas.microsoft.com/office/drawing/2014/main" id="{AAEF773A-8762-904F-BD06-EE224B526B84}"/>
              </a:ext>
            </a:extLst>
          </p:cNvPr>
          <p:cNvSpPr>
            <a:spLocks noGrp="1"/>
          </p:cNvSpPr>
          <p:nvPr>
            <p:ph type="sldNum" sz="quarter" idx="10"/>
          </p:nvPr>
        </p:nvSpPr>
        <p:spPr>
          <a:xfrm>
            <a:off x="8610600" y="6356350"/>
            <a:ext cx="2743200" cy="365125"/>
          </a:xfrm>
        </p:spPr>
        <p:txBody>
          <a:bodyPr/>
          <a:lstStyle>
            <a:lvl1pPr>
              <a:defRPr/>
            </a:lvl1pPr>
          </a:lstStyle>
          <a:p>
            <a:pPr>
              <a:defRPr/>
            </a:pPr>
            <a:fld id="{EDF6F545-27C2-42F9-B8CE-D070A855A73F}" type="slidenum">
              <a:rPr lang="nl-NL" smtClean="0"/>
              <a:pPr>
                <a:defRPr/>
              </a:pPr>
              <a:t>‹nr.›</a:t>
            </a:fld>
            <a:endParaRPr lang="nl-NL"/>
          </a:p>
        </p:txBody>
      </p:sp>
    </p:spTree>
    <p:extLst>
      <p:ext uri="{BB962C8B-B14F-4D97-AF65-F5344CB8AC3E}">
        <p14:creationId xmlns:p14="http://schemas.microsoft.com/office/powerpoint/2010/main" val="7661744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832210-6267-EB48-91DE-49ABF186DBEB}"/>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A07A0A8B-D4C1-854C-962E-C70E31C7E7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8B1E6B7A-75FF-284B-9C81-F7A9A07AD9C0}"/>
              </a:ext>
            </a:extLst>
          </p:cNvPr>
          <p:cNvSpPr>
            <a:spLocks noGrp="1"/>
          </p:cNvSpPr>
          <p:nvPr>
            <p:ph type="dt" sz="half" idx="10"/>
          </p:nvPr>
        </p:nvSpPr>
        <p:spPr/>
        <p:txBody>
          <a:bodyPr/>
          <a:lstStyle/>
          <a:p>
            <a:fld id="{8DEA2CF1-0EB2-4673-802D-3371233E4A77}" type="datetime2">
              <a:rPr lang="en-US" smtClean="0"/>
              <a:t>Sunday, December 10, 2023</a:t>
            </a:fld>
            <a:endParaRPr lang="en-US" dirty="0"/>
          </a:p>
        </p:txBody>
      </p:sp>
      <p:sp>
        <p:nvSpPr>
          <p:cNvPr id="5" name="Tijdelijke aanduiding voor voettekst 4">
            <a:extLst>
              <a:ext uri="{FF2B5EF4-FFF2-40B4-BE49-F238E27FC236}">
                <a16:creationId xmlns:a16="http://schemas.microsoft.com/office/drawing/2014/main" id="{35689DA2-4FC2-594F-9B77-F658C73F2911}"/>
              </a:ext>
            </a:extLst>
          </p:cNvPr>
          <p:cNvSpPr>
            <a:spLocks noGrp="1"/>
          </p:cNvSpPr>
          <p:nvPr>
            <p:ph type="ftr" sz="quarter" idx="11"/>
          </p:nvPr>
        </p:nvSpPr>
        <p:spPr/>
        <p:txBody>
          <a:bodyPr/>
          <a:lstStyle/>
          <a:p>
            <a:pPr algn="l"/>
            <a:r>
              <a:rPr lang="en-US"/>
              <a:t>Sample Footer Text</a:t>
            </a:r>
            <a:endParaRPr lang="en-US" dirty="0"/>
          </a:p>
        </p:txBody>
      </p:sp>
      <p:sp>
        <p:nvSpPr>
          <p:cNvPr id="6" name="Tijdelijke aanduiding voor dianummer 5">
            <a:extLst>
              <a:ext uri="{FF2B5EF4-FFF2-40B4-BE49-F238E27FC236}">
                <a16:creationId xmlns:a16="http://schemas.microsoft.com/office/drawing/2014/main" id="{CB128FA1-B0C6-A641-87F7-CBDB2166F5EF}"/>
              </a:ext>
            </a:extLst>
          </p:cNvPr>
          <p:cNvSpPr>
            <a:spLocks noGrp="1"/>
          </p:cNvSpPr>
          <p:nvPr>
            <p:ph type="sldNum" sz="quarter" idx="12"/>
          </p:nvPr>
        </p:nvSpPr>
        <p:spPr/>
        <p:txBody>
          <a:bodyPr/>
          <a:lstStyle/>
          <a:p>
            <a:fld id="{1621B6DD-29C1-4FEA-923F-71EA1347694C}" type="slidenum">
              <a:rPr lang="en-US" smtClean="0"/>
              <a:pPr/>
              <a:t>‹nr.›</a:t>
            </a:fld>
            <a:endParaRPr lang="en-US" dirty="0"/>
          </a:p>
        </p:txBody>
      </p:sp>
    </p:spTree>
    <p:extLst>
      <p:ext uri="{BB962C8B-B14F-4D97-AF65-F5344CB8AC3E}">
        <p14:creationId xmlns:p14="http://schemas.microsoft.com/office/powerpoint/2010/main" val="3587902778"/>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7EAD63-C312-CD40-B2D2-DA3FED44AD5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2BA1844-71C9-9940-B96A-8DB18F4C5FF9}"/>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DEFA18E-3AD9-BB48-9F46-50DA0A3C2CA8}"/>
              </a:ext>
            </a:extLst>
          </p:cNvPr>
          <p:cNvSpPr>
            <a:spLocks noGrp="1"/>
          </p:cNvSpPr>
          <p:nvPr>
            <p:ph type="dt" sz="half" idx="10"/>
          </p:nvPr>
        </p:nvSpPr>
        <p:spPr/>
        <p:txBody>
          <a:bodyPr/>
          <a:lstStyle/>
          <a:p>
            <a:fld id="{8DEA2CF1-0EB2-4673-802D-3371233E4A77}" type="datetime2">
              <a:rPr lang="en-US" smtClean="0"/>
              <a:t>Sunday, December 10, 2023</a:t>
            </a:fld>
            <a:endParaRPr lang="en-US" dirty="0"/>
          </a:p>
        </p:txBody>
      </p:sp>
      <p:sp>
        <p:nvSpPr>
          <p:cNvPr id="5" name="Tijdelijke aanduiding voor voettekst 4">
            <a:extLst>
              <a:ext uri="{FF2B5EF4-FFF2-40B4-BE49-F238E27FC236}">
                <a16:creationId xmlns:a16="http://schemas.microsoft.com/office/drawing/2014/main" id="{F0467BBB-A999-7244-9D4C-3ED802C0CD30}"/>
              </a:ext>
            </a:extLst>
          </p:cNvPr>
          <p:cNvSpPr>
            <a:spLocks noGrp="1"/>
          </p:cNvSpPr>
          <p:nvPr>
            <p:ph type="ftr" sz="quarter" idx="11"/>
          </p:nvPr>
        </p:nvSpPr>
        <p:spPr/>
        <p:txBody>
          <a:bodyPr/>
          <a:lstStyle/>
          <a:p>
            <a:pPr algn="l"/>
            <a:r>
              <a:rPr lang="en-US"/>
              <a:t>Sample Footer Text</a:t>
            </a:r>
            <a:endParaRPr lang="en-US" dirty="0"/>
          </a:p>
        </p:txBody>
      </p:sp>
      <p:sp>
        <p:nvSpPr>
          <p:cNvPr id="6" name="Tijdelijke aanduiding voor dianummer 5">
            <a:extLst>
              <a:ext uri="{FF2B5EF4-FFF2-40B4-BE49-F238E27FC236}">
                <a16:creationId xmlns:a16="http://schemas.microsoft.com/office/drawing/2014/main" id="{8065888C-20B4-CF44-8312-2DFF5547344D}"/>
              </a:ext>
            </a:extLst>
          </p:cNvPr>
          <p:cNvSpPr>
            <a:spLocks noGrp="1"/>
          </p:cNvSpPr>
          <p:nvPr>
            <p:ph type="sldNum" sz="quarter" idx="12"/>
          </p:nvPr>
        </p:nvSpPr>
        <p:spPr/>
        <p:txBody>
          <a:bodyPr/>
          <a:lstStyle/>
          <a:p>
            <a:fld id="{1621B6DD-29C1-4FEA-923F-71EA1347694C}" type="slidenum">
              <a:rPr lang="en-US" smtClean="0"/>
              <a:pPr/>
              <a:t>‹nr.›</a:t>
            </a:fld>
            <a:endParaRPr lang="en-US" dirty="0"/>
          </a:p>
        </p:txBody>
      </p:sp>
    </p:spTree>
    <p:extLst>
      <p:ext uri="{BB962C8B-B14F-4D97-AF65-F5344CB8AC3E}">
        <p14:creationId xmlns:p14="http://schemas.microsoft.com/office/powerpoint/2010/main" val="3012176163"/>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98A303-DB49-EF4E-8729-5373E432B0E6}"/>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3859232E-166B-AA43-8DA6-ED90426ED8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7E6923AD-5995-264E-95A7-6ADD3E934785}"/>
              </a:ext>
            </a:extLst>
          </p:cNvPr>
          <p:cNvSpPr>
            <a:spLocks noGrp="1"/>
          </p:cNvSpPr>
          <p:nvPr>
            <p:ph type="dt" sz="half" idx="10"/>
          </p:nvPr>
        </p:nvSpPr>
        <p:spPr/>
        <p:txBody>
          <a:bodyPr/>
          <a:lstStyle/>
          <a:p>
            <a:fld id="{8DEA2CF1-0EB2-4673-802D-3371233E4A77}" type="datetime2">
              <a:rPr lang="en-US" smtClean="0"/>
              <a:t>Sunday, December 10, 2023</a:t>
            </a:fld>
            <a:endParaRPr lang="en-US" dirty="0"/>
          </a:p>
        </p:txBody>
      </p:sp>
      <p:sp>
        <p:nvSpPr>
          <p:cNvPr id="5" name="Tijdelijke aanduiding voor voettekst 4">
            <a:extLst>
              <a:ext uri="{FF2B5EF4-FFF2-40B4-BE49-F238E27FC236}">
                <a16:creationId xmlns:a16="http://schemas.microsoft.com/office/drawing/2014/main" id="{3ED07863-DD34-BE4D-B879-20C504928309}"/>
              </a:ext>
            </a:extLst>
          </p:cNvPr>
          <p:cNvSpPr>
            <a:spLocks noGrp="1"/>
          </p:cNvSpPr>
          <p:nvPr>
            <p:ph type="ftr" sz="quarter" idx="11"/>
          </p:nvPr>
        </p:nvSpPr>
        <p:spPr/>
        <p:txBody>
          <a:bodyPr/>
          <a:lstStyle/>
          <a:p>
            <a:pPr algn="l"/>
            <a:r>
              <a:rPr lang="en-US"/>
              <a:t>Sample Footer Text</a:t>
            </a:r>
            <a:endParaRPr lang="en-US" dirty="0"/>
          </a:p>
        </p:txBody>
      </p:sp>
      <p:sp>
        <p:nvSpPr>
          <p:cNvPr id="6" name="Tijdelijke aanduiding voor dianummer 5">
            <a:extLst>
              <a:ext uri="{FF2B5EF4-FFF2-40B4-BE49-F238E27FC236}">
                <a16:creationId xmlns:a16="http://schemas.microsoft.com/office/drawing/2014/main" id="{B3AAFBDA-D66F-994E-AB66-A529CB99F7EB}"/>
              </a:ext>
            </a:extLst>
          </p:cNvPr>
          <p:cNvSpPr>
            <a:spLocks noGrp="1"/>
          </p:cNvSpPr>
          <p:nvPr>
            <p:ph type="sldNum" sz="quarter" idx="12"/>
          </p:nvPr>
        </p:nvSpPr>
        <p:spPr/>
        <p:txBody>
          <a:bodyPr/>
          <a:lstStyle/>
          <a:p>
            <a:fld id="{1621B6DD-29C1-4FEA-923F-71EA1347694C}" type="slidenum">
              <a:rPr lang="en-US" smtClean="0"/>
              <a:pPr/>
              <a:t>‹nr.›</a:t>
            </a:fld>
            <a:endParaRPr lang="en-US" dirty="0"/>
          </a:p>
        </p:txBody>
      </p:sp>
    </p:spTree>
    <p:extLst>
      <p:ext uri="{BB962C8B-B14F-4D97-AF65-F5344CB8AC3E}">
        <p14:creationId xmlns:p14="http://schemas.microsoft.com/office/powerpoint/2010/main" val="2341242249"/>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6E2B44-8CAB-CB4E-A818-6BCFEACEA13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2E686C8-E634-BB46-A248-AA2ADDAE7A8C}"/>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0513377A-E24D-EF47-B157-AE2029A24999}"/>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BAB8DED4-9EF7-C847-AD37-013AAE670737}"/>
              </a:ext>
            </a:extLst>
          </p:cNvPr>
          <p:cNvSpPr>
            <a:spLocks noGrp="1"/>
          </p:cNvSpPr>
          <p:nvPr>
            <p:ph type="dt" sz="half" idx="10"/>
          </p:nvPr>
        </p:nvSpPr>
        <p:spPr/>
        <p:txBody>
          <a:bodyPr/>
          <a:lstStyle/>
          <a:p>
            <a:fld id="{8DEA2CF1-0EB2-4673-802D-3371233E4A77}" type="datetime2">
              <a:rPr lang="en-US" smtClean="0"/>
              <a:t>Sunday, December 10, 2023</a:t>
            </a:fld>
            <a:endParaRPr lang="en-US" dirty="0"/>
          </a:p>
        </p:txBody>
      </p:sp>
      <p:sp>
        <p:nvSpPr>
          <p:cNvPr id="6" name="Tijdelijke aanduiding voor voettekst 5">
            <a:extLst>
              <a:ext uri="{FF2B5EF4-FFF2-40B4-BE49-F238E27FC236}">
                <a16:creationId xmlns:a16="http://schemas.microsoft.com/office/drawing/2014/main" id="{0494389A-1D94-5144-ACE8-CB7D3773B939}"/>
              </a:ext>
            </a:extLst>
          </p:cNvPr>
          <p:cNvSpPr>
            <a:spLocks noGrp="1"/>
          </p:cNvSpPr>
          <p:nvPr>
            <p:ph type="ftr" sz="quarter" idx="11"/>
          </p:nvPr>
        </p:nvSpPr>
        <p:spPr/>
        <p:txBody>
          <a:bodyPr/>
          <a:lstStyle/>
          <a:p>
            <a:pPr algn="l"/>
            <a:r>
              <a:rPr lang="en-US"/>
              <a:t>Sample Footer Text</a:t>
            </a:r>
            <a:endParaRPr lang="en-US" dirty="0"/>
          </a:p>
        </p:txBody>
      </p:sp>
      <p:sp>
        <p:nvSpPr>
          <p:cNvPr id="7" name="Tijdelijke aanduiding voor dianummer 6">
            <a:extLst>
              <a:ext uri="{FF2B5EF4-FFF2-40B4-BE49-F238E27FC236}">
                <a16:creationId xmlns:a16="http://schemas.microsoft.com/office/drawing/2014/main" id="{5DF67BD1-18A5-9F4F-868E-2DA1B0367B1D}"/>
              </a:ext>
            </a:extLst>
          </p:cNvPr>
          <p:cNvSpPr>
            <a:spLocks noGrp="1"/>
          </p:cNvSpPr>
          <p:nvPr>
            <p:ph type="sldNum" sz="quarter" idx="12"/>
          </p:nvPr>
        </p:nvSpPr>
        <p:spPr/>
        <p:txBody>
          <a:bodyPr/>
          <a:lstStyle/>
          <a:p>
            <a:fld id="{1621B6DD-29C1-4FEA-923F-71EA1347694C}" type="slidenum">
              <a:rPr lang="en-US" smtClean="0"/>
              <a:pPr/>
              <a:t>‹nr.›</a:t>
            </a:fld>
            <a:endParaRPr lang="en-US" dirty="0"/>
          </a:p>
        </p:txBody>
      </p:sp>
    </p:spTree>
    <p:extLst>
      <p:ext uri="{BB962C8B-B14F-4D97-AF65-F5344CB8AC3E}">
        <p14:creationId xmlns:p14="http://schemas.microsoft.com/office/powerpoint/2010/main" val="3094833747"/>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7E038F-8615-E943-A366-22182190E154}"/>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8C27BE3F-0F11-9F4C-ABBB-F8B46486FE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F8582C16-5806-F749-8D69-06264FA05B92}"/>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6EB2F71C-5371-C745-AF70-EC0F91592C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36509401-31D1-F64A-A468-50D6B54DDB80}"/>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5608DE96-878F-D442-B324-F333F4FFE080}"/>
              </a:ext>
            </a:extLst>
          </p:cNvPr>
          <p:cNvSpPr>
            <a:spLocks noGrp="1"/>
          </p:cNvSpPr>
          <p:nvPr>
            <p:ph type="dt" sz="half" idx="10"/>
          </p:nvPr>
        </p:nvSpPr>
        <p:spPr/>
        <p:txBody>
          <a:bodyPr/>
          <a:lstStyle/>
          <a:p>
            <a:fld id="{8DEA2CF1-0EB2-4673-802D-3371233E4A77}" type="datetime2">
              <a:rPr lang="en-US" smtClean="0"/>
              <a:t>Sunday, December 10, 2023</a:t>
            </a:fld>
            <a:endParaRPr lang="en-US" dirty="0"/>
          </a:p>
        </p:txBody>
      </p:sp>
      <p:sp>
        <p:nvSpPr>
          <p:cNvPr id="8" name="Tijdelijke aanduiding voor voettekst 7">
            <a:extLst>
              <a:ext uri="{FF2B5EF4-FFF2-40B4-BE49-F238E27FC236}">
                <a16:creationId xmlns:a16="http://schemas.microsoft.com/office/drawing/2014/main" id="{4504C68F-4F8D-8C48-B9B0-DB2BF964D896}"/>
              </a:ext>
            </a:extLst>
          </p:cNvPr>
          <p:cNvSpPr>
            <a:spLocks noGrp="1"/>
          </p:cNvSpPr>
          <p:nvPr>
            <p:ph type="ftr" sz="quarter" idx="11"/>
          </p:nvPr>
        </p:nvSpPr>
        <p:spPr/>
        <p:txBody>
          <a:bodyPr/>
          <a:lstStyle/>
          <a:p>
            <a:pPr algn="l"/>
            <a:r>
              <a:rPr lang="en-US"/>
              <a:t>Sample Footer Text</a:t>
            </a:r>
            <a:endParaRPr lang="en-US" dirty="0"/>
          </a:p>
        </p:txBody>
      </p:sp>
      <p:sp>
        <p:nvSpPr>
          <p:cNvPr id="9" name="Tijdelijke aanduiding voor dianummer 8">
            <a:extLst>
              <a:ext uri="{FF2B5EF4-FFF2-40B4-BE49-F238E27FC236}">
                <a16:creationId xmlns:a16="http://schemas.microsoft.com/office/drawing/2014/main" id="{F17F1CCD-0D36-8048-8C62-A22BAB361255}"/>
              </a:ext>
            </a:extLst>
          </p:cNvPr>
          <p:cNvSpPr>
            <a:spLocks noGrp="1"/>
          </p:cNvSpPr>
          <p:nvPr>
            <p:ph type="sldNum" sz="quarter" idx="12"/>
          </p:nvPr>
        </p:nvSpPr>
        <p:spPr/>
        <p:txBody>
          <a:bodyPr/>
          <a:lstStyle/>
          <a:p>
            <a:fld id="{1621B6DD-29C1-4FEA-923F-71EA1347694C}" type="slidenum">
              <a:rPr lang="en-US" smtClean="0"/>
              <a:pPr/>
              <a:t>‹nr.›</a:t>
            </a:fld>
            <a:endParaRPr lang="en-US" dirty="0"/>
          </a:p>
        </p:txBody>
      </p:sp>
    </p:spTree>
    <p:extLst>
      <p:ext uri="{BB962C8B-B14F-4D97-AF65-F5344CB8AC3E}">
        <p14:creationId xmlns:p14="http://schemas.microsoft.com/office/powerpoint/2010/main" val="4068280657"/>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37FDB4-DD12-9443-BA46-2F7AECD3667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2221B6C-7253-4849-BB5F-E83658B3337D}"/>
              </a:ext>
            </a:extLst>
          </p:cNvPr>
          <p:cNvSpPr>
            <a:spLocks noGrp="1"/>
          </p:cNvSpPr>
          <p:nvPr>
            <p:ph type="dt" sz="half" idx="10"/>
          </p:nvPr>
        </p:nvSpPr>
        <p:spPr/>
        <p:txBody>
          <a:bodyPr/>
          <a:lstStyle/>
          <a:p>
            <a:fld id="{8DEA2CF1-0EB2-4673-802D-3371233E4A77}" type="datetime2">
              <a:rPr lang="en-US" smtClean="0"/>
              <a:t>Sunday, December 10, 2023</a:t>
            </a:fld>
            <a:endParaRPr lang="en-US" dirty="0"/>
          </a:p>
        </p:txBody>
      </p:sp>
      <p:sp>
        <p:nvSpPr>
          <p:cNvPr id="4" name="Tijdelijke aanduiding voor voettekst 3">
            <a:extLst>
              <a:ext uri="{FF2B5EF4-FFF2-40B4-BE49-F238E27FC236}">
                <a16:creationId xmlns:a16="http://schemas.microsoft.com/office/drawing/2014/main" id="{8D79842C-8322-5346-AF2B-024E6C713C4C}"/>
              </a:ext>
            </a:extLst>
          </p:cNvPr>
          <p:cNvSpPr>
            <a:spLocks noGrp="1"/>
          </p:cNvSpPr>
          <p:nvPr>
            <p:ph type="ftr" sz="quarter" idx="11"/>
          </p:nvPr>
        </p:nvSpPr>
        <p:spPr/>
        <p:txBody>
          <a:bodyPr/>
          <a:lstStyle/>
          <a:p>
            <a:pPr algn="l"/>
            <a:r>
              <a:rPr lang="en-US"/>
              <a:t>Sample Footer Text</a:t>
            </a:r>
            <a:endParaRPr lang="en-US" dirty="0"/>
          </a:p>
        </p:txBody>
      </p:sp>
      <p:sp>
        <p:nvSpPr>
          <p:cNvPr id="5" name="Tijdelijke aanduiding voor dianummer 4">
            <a:extLst>
              <a:ext uri="{FF2B5EF4-FFF2-40B4-BE49-F238E27FC236}">
                <a16:creationId xmlns:a16="http://schemas.microsoft.com/office/drawing/2014/main" id="{80E6EFA9-CA31-BF4C-BFEB-197ED5917F15}"/>
              </a:ext>
            </a:extLst>
          </p:cNvPr>
          <p:cNvSpPr>
            <a:spLocks noGrp="1"/>
          </p:cNvSpPr>
          <p:nvPr>
            <p:ph type="sldNum" sz="quarter" idx="12"/>
          </p:nvPr>
        </p:nvSpPr>
        <p:spPr/>
        <p:txBody>
          <a:bodyPr/>
          <a:lstStyle/>
          <a:p>
            <a:fld id="{1621B6DD-29C1-4FEA-923F-71EA1347694C}" type="slidenum">
              <a:rPr lang="en-US" smtClean="0"/>
              <a:pPr/>
              <a:t>‹nr.›</a:t>
            </a:fld>
            <a:endParaRPr lang="en-US" dirty="0"/>
          </a:p>
        </p:txBody>
      </p:sp>
    </p:spTree>
    <p:extLst>
      <p:ext uri="{BB962C8B-B14F-4D97-AF65-F5344CB8AC3E}">
        <p14:creationId xmlns:p14="http://schemas.microsoft.com/office/powerpoint/2010/main" val="502438297"/>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774DA12-B9FD-974B-A690-FCD3C0295C26}"/>
              </a:ext>
            </a:extLst>
          </p:cNvPr>
          <p:cNvSpPr>
            <a:spLocks noGrp="1"/>
          </p:cNvSpPr>
          <p:nvPr>
            <p:ph type="dt" sz="half" idx="10"/>
          </p:nvPr>
        </p:nvSpPr>
        <p:spPr/>
        <p:txBody>
          <a:bodyPr/>
          <a:lstStyle/>
          <a:p>
            <a:fld id="{8DEA2CF1-0EB2-4673-802D-3371233E4A77}" type="datetime2">
              <a:rPr lang="en-US" smtClean="0"/>
              <a:t>Sunday, December 10, 2023</a:t>
            </a:fld>
            <a:endParaRPr lang="en-US" dirty="0"/>
          </a:p>
        </p:txBody>
      </p:sp>
      <p:sp>
        <p:nvSpPr>
          <p:cNvPr id="3" name="Tijdelijke aanduiding voor voettekst 2">
            <a:extLst>
              <a:ext uri="{FF2B5EF4-FFF2-40B4-BE49-F238E27FC236}">
                <a16:creationId xmlns:a16="http://schemas.microsoft.com/office/drawing/2014/main" id="{6AE63687-FF65-3144-9B36-3CC0A39D8F98}"/>
              </a:ext>
            </a:extLst>
          </p:cNvPr>
          <p:cNvSpPr>
            <a:spLocks noGrp="1"/>
          </p:cNvSpPr>
          <p:nvPr>
            <p:ph type="ftr" sz="quarter" idx="11"/>
          </p:nvPr>
        </p:nvSpPr>
        <p:spPr/>
        <p:txBody>
          <a:bodyPr/>
          <a:lstStyle/>
          <a:p>
            <a:pPr algn="l"/>
            <a:r>
              <a:rPr lang="en-US"/>
              <a:t>Sample Footer Text</a:t>
            </a:r>
            <a:endParaRPr lang="en-US" dirty="0"/>
          </a:p>
        </p:txBody>
      </p:sp>
      <p:sp>
        <p:nvSpPr>
          <p:cNvPr id="4" name="Tijdelijke aanduiding voor dianummer 3">
            <a:extLst>
              <a:ext uri="{FF2B5EF4-FFF2-40B4-BE49-F238E27FC236}">
                <a16:creationId xmlns:a16="http://schemas.microsoft.com/office/drawing/2014/main" id="{C4C5332A-7ADB-5943-B057-B8A150604C9C}"/>
              </a:ext>
            </a:extLst>
          </p:cNvPr>
          <p:cNvSpPr>
            <a:spLocks noGrp="1"/>
          </p:cNvSpPr>
          <p:nvPr>
            <p:ph type="sldNum" sz="quarter" idx="12"/>
          </p:nvPr>
        </p:nvSpPr>
        <p:spPr/>
        <p:txBody>
          <a:bodyPr/>
          <a:lstStyle/>
          <a:p>
            <a:fld id="{1621B6DD-29C1-4FEA-923F-71EA1347694C}" type="slidenum">
              <a:rPr lang="en-US" smtClean="0"/>
              <a:pPr/>
              <a:t>‹nr.›</a:t>
            </a:fld>
            <a:endParaRPr lang="en-US" dirty="0"/>
          </a:p>
        </p:txBody>
      </p:sp>
    </p:spTree>
    <p:extLst>
      <p:ext uri="{BB962C8B-B14F-4D97-AF65-F5344CB8AC3E}">
        <p14:creationId xmlns:p14="http://schemas.microsoft.com/office/powerpoint/2010/main" val="168798762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A20FDC-CB18-274E-8F09-F239D7D0D893}"/>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D709217-E68A-EE4D-B5FC-26E85E9C21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A2654DC3-3B6D-2249-B651-0E5FA5964375}"/>
              </a:ext>
            </a:extLst>
          </p:cNvPr>
          <p:cNvSpPr>
            <a:spLocks noGrp="1"/>
          </p:cNvSpPr>
          <p:nvPr>
            <p:ph type="dt" sz="half" idx="10"/>
          </p:nvPr>
        </p:nvSpPr>
        <p:spPr/>
        <p:txBody>
          <a:bodyPr/>
          <a:lstStyle/>
          <a:p>
            <a:fld id="{B61BEF0D-F0BB-DE4B-95CE-6DB70DBA9567}" type="datetimeFigureOut">
              <a:rPr lang="en-US" smtClean="0"/>
              <a:pPr/>
              <a:t>12/10/23</a:t>
            </a:fld>
            <a:endParaRPr lang="en-US" dirty="0"/>
          </a:p>
        </p:txBody>
      </p:sp>
      <p:sp>
        <p:nvSpPr>
          <p:cNvPr id="5" name="Tijdelijke aanduiding voor voettekst 4">
            <a:extLst>
              <a:ext uri="{FF2B5EF4-FFF2-40B4-BE49-F238E27FC236}">
                <a16:creationId xmlns:a16="http://schemas.microsoft.com/office/drawing/2014/main" id="{CF7A69EA-DA00-F14B-B390-C29ACC506364}"/>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6ECF8EA5-9074-3D4A-9BD1-3865D5722AF0}"/>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40822217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1E04E7-105A-9B4D-9DD9-B57415D1AAA0}"/>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0AE1F508-CA39-1945-8515-98C3F76797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6AB33D84-E04C-2049-85DA-CAD12BB3F0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AF27489-EC35-AF4D-A4E8-A5DA35318F6A}"/>
              </a:ext>
            </a:extLst>
          </p:cNvPr>
          <p:cNvSpPr>
            <a:spLocks noGrp="1"/>
          </p:cNvSpPr>
          <p:nvPr>
            <p:ph type="dt" sz="half" idx="10"/>
          </p:nvPr>
        </p:nvSpPr>
        <p:spPr/>
        <p:txBody>
          <a:bodyPr/>
          <a:lstStyle/>
          <a:p>
            <a:fld id="{8DEA2CF1-0EB2-4673-802D-3371233E4A77}" type="datetime2">
              <a:rPr lang="en-US" smtClean="0"/>
              <a:t>Sunday, December 10, 2023</a:t>
            </a:fld>
            <a:endParaRPr lang="en-US" dirty="0"/>
          </a:p>
        </p:txBody>
      </p:sp>
      <p:sp>
        <p:nvSpPr>
          <p:cNvPr id="6" name="Tijdelijke aanduiding voor voettekst 5">
            <a:extLst>
              <a:ext uri="{FF2B5EF4-FFF2-40B4-BE49-F238E27FC236}">
                <a16:creationId xmlns:a16="http://schemas.microsoft.com/office/drawing/2014/main" id="{DCD7B6B8-BEFC-EB44-B20E-573D3A56C08D}"/>
              </a:ext>
            </a:extLst>
          </p:cNvPr>
          <p:cNvSpPr>
            <a:spLocks noGrp="1"/>
          </p:cNvSpPr>
          <p:nvPr>
            <p:ph type="ftr" sz="quarter" idx="11"/>
          </p:nvPr>
        </p:nvSpPr>
        <p:spPr/>
        <p:txBody>
          <a:bodyPr/>
          <a:lstStyle/>
          <a:p>
            <a:pPr algn="l"/>
            <a:r>
              <a:rPr lang="en-US"/>
              <a:t>Sample Footer Text</a:t>
            </a:r>
            <a:endParaRPr lang="en-US" dirty="0"/>
          </a:p>
        </p:txBody>
      </p:sp>
      <p:sp>
        <p:nvSpPr>
          <p:cNvPr id="7" name="Tijdelijke aanduiding voor dianummer 6">
            <a:extLst>
              <a:ext uri="{FF2B5EF4-FFF2-40B4-BE49-F238E27FC236}">
                <a16:creationId xmlns:a16="http://schemas.microsoft.com/office/drawing/2014/main" id="{EDBE5F48-6187-1040-B808-B5AE089AC188}"/>
              </a:ext>
            </a:extLst>
          </p:cNvPr>
          <p:cNvSpPr>
            <a:spLocks noGrp="1"/>
          </p:cNvSpPr>
          <p:nvPr>
            <p:ph type="sldNum" sz="quarter" idx="12"/>
          </p:nvPr>
        </p:nvSpPr>
        <p:spPr/>
        <p:txBody>
          <a:bodyPr/>
          <a:lstStyle/>
          <a:p>
            <a:fld id="{1621B6DD-29C1-4FEA-923F-71EA1347694C}" type="slidenum">
              <a:rPr lang="en-US" smtClean="0"/>
              <a:pPr/>
              <a:t>‹nr.›</a:t>
            </a:fld>
            <a:endParaRPr lang="en-US" dirty="0"/>
          </a:p>
        </p:txBody>
      </p:sp>
    </p:spTree>
    <p:extLst>
      <p:ext uri="{BB962C8B-B14F-4D97-AF65-F5344CB8AC3E}">
        <p14:creationId xmlns:p14="http://schemas.microsoft.com/office/powerpoint/2010/main" val="723755067"/>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850D39-46DE-F745-B788-C395EF4BB96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3C8BCB3-39AF-A043-9BF6-8E319E06CB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48A4811F-B83A-B840-809B-E74D483DCC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8CF20EF-37B1-C749-B339-E318AB4367CC}"/>
              </a:ext>
            </a:extLst>
          </p:cNvPr>
          <p:cNvSpPr>
            <a:spLocks noGrp="1"/>
          </p:cNvSpPr>
          <p:nvPr>
            <p:ph type="dt" sz="half" idx="10"/>
          </p:nvPr>
        </p:nvSpPr>
        <p:spPr/>
        <p:txBody>
          <a:bodyPr/>
          <a:lstStyle/>
          <a:p>
            <a:fld id="{8DEA2CF1-0EB2-4673-802D-3371233E4A77}" type="datetime2">
              <a:rPr lang="en-US" smtClean="0"/>
              <a:t>Sunday, December 10, 2023</a:t>
            </a:fld>
            <a:endParaRPr lang="en-US" dirty="0"/>
          </a:p>
        </p:txBody>
      </p:sp>
      <p:sp>
        <p:nvSpPr>
          <p:cNvPr id="6" name="Tijdelijke aanduiding voor voettekst 5">
            <a:extLst>
              <a:ext uri="{FF2B5EF4-FFF2-40B4-BE49-F238E27FC236}">
                <a16:creationId xmlns:a16="http://schemas.microsoft.com/office/drawing/2014/main" id="{053DAFE5-9871-9B43-B511-F5E5B626AFCE}"/>
              </a:ext>
            </a:extLst>
          </p:cNvPr>
          <p:cNvSpPr>
            <a:spLocks noGrp="1"/>
          </p:cNvSpPr>
          <p:nvPr>
            <p:ph type="ftr" sz="quarter" idx="11"/>
          </p:nvPr>
        </p:nvSpPr>
        <p:spPr/>
        <p:txBody>
          <a:bodyPr/>
          <a:lstStyle/>
          <a:p>
            <a:pPr algn="l"/>
            <a:r>
              <a:rPr lang="en-US"/>
              <a:t>Sample Footer Text</a:t>
            </a:r>
            <a:endParaRPr lang="en-US" dirty="0"/>
          </a:p>
        </p:txBody>
      </p:sp>
      <p:sp>
        <p:nvSpPr>
          <p:cNvPr id="7" name="Tijdelijke aanduiding voor dianummer 6">
            <a:extLst>
              <a:ext uri="{FF2B5EF4-FFF2-40B4-BE49-F238E27FC236}">
                <a16:creationId xmlns:a16="http://schemas.microsoft.com/office/drawing/2014/main" id="{6FA6FACF-45FB-054C-8462-725271471EC4}"/>
              </a:ext>
            </a:extLst>
          </p:cNvPr>
          <p:cNvSpPr>
            <a:spLocks noGrp="1"/>
          </p:cNvSpPr>
          <p:nvPr>
            <p:ph type="sldNum" sz="quarter" idx="12"/>
          </p:nvPr>
        </p:nvSpPr>
        <p:spPr/>
        <p:txBody>
          <a:bodyPr/>
          <a:lstStyle/>
          <a:p>
            <a:fld id="{1621B6DD-29C1-4FEA-923F-71EA1347694C}" type="slidenum">
              <a:rPr lang="en-US" smtClean="0"/>
              <a:pPr/>
              <a:t>‹nr.›</a:t>
            </a:fld>
            <a:endParaRPr lang="en-US" dirty="0"/>
          </a:p>
        </p:txBody>
      </p:sp>
    </p:spTree>
    <p:extLst>
      <p:ext uri="{BB962C8B-B14F-4D97-AF65-F5344CB8AC3E}">
        <p14:creationId xmlns:p14="http://schemas.microsoft.com/office/powerpoint/2010/main" val="3595276251"/>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55FBBC-9752-9645-BB34-5E1FB70795F8}"/>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A917EAEB-644C-1944-BE53-910C97BCB854}"/>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C158EFE-FEF0-D24D-8295-D4BC0E533314}"/>
              </a:ext>
            </a:extLst>
          </p:cNvPr>
          <p:cNvSpPr>
            <a:spLocks noGrp="1"/>
          </p:cNvSpPr>
          <p:nvPr>
            <p:ph type="dt" sz="half" idx="10"/>
          </p:nvPr>
        </p:nvSpPr>
        <p:spPr/>
        <p:txBody>
          <a:bodyPr/>
          <a:lstStyle/>
          <a:p>
            <a:fld id="{8DEA2CF1-0EB2-4673-802D-3371233E4A77}" type="datetime2">
              <a:rPr lang="en-US" smtClean="0"/>
              <a:t>Sunday, December 10, 2023</a:t>
            </a:fld>
            <a:endParaRPr lang="en-US" dirty="0"/>
          </a:p>
        </p:txBody>
      </p:sp>
      <p:sp>
        <p:nvSpPr>
          <p:cNvPr id="5" name="Tijdelijke aanduiding voor voettekst 4">
            <a:extLst>
              <a:ext uri="{FF2B5EF4-FFF2-40B4-BE49-F238E27FC236}">
                <a16:creationId xmlns:a16="http://schemas.microsoft.com/office/drawing/2014/main" id="{ED9CC903-61CC-6548-9123-1EB297D8FF0C}"/>
              </a:ext>
            </a:extLst>
          </p:cNvPr>
          <p:cNvSpPr>
            <a:spLocks noGrp="1"/>
          </p:cNvSpPr>
          <p:nvPr>
            <p:ph type="ftr" sz="quarter" idx="11"/>
          </p:nvPr>
        </p:nvSpPr>
        <p:spPr/>
        <p:txBody>
          <a:bodyPr/>
          <a:lstStyle/>
          <a:p>
            <a:pPr algn="l"/>
            <a:r>
              <a:rPr lang="en-US"/>
              <a:t>Sample Footer Text</a:t>
            </a:r>
            <a:endParaRPr lang="en-US" dirty="0"/>
          </a:p>
        </p:txBody>
      </p:sp>
      <p:sp>
        <p:nvSpPr>
          <p:cNvPr id="6" name="Tijdelijke aanduiding voor dianummer 5">
            <a:extLst>
              <a:ext uri="{FF2B5EF4-FFF2-40B4-BE49-F238E27FC236}">
                <a16:creationId xmlns:a16="http://schemas.microsoft.com/office/drawing/2014/main" id="{C05E233A-7107-FE43-B7E8-A37B347DB0BC}"/>
              </a:ext>
            </a:extLst>
          </p:cNvPr>
          <p:cNvSpPr>
            <a:spLocks noGrp="1"/>
          </p:cNvSpPr>
          <p:nvPr>
            <p:ph type="sldNum" sz="quarter" idx="12"/>
          </p:nvPr>
        </p:nvSpPr>
        <p:spPr/>
        <p:txBody>
          <a:bodyPr/>
          <a:lstStyle/>
          <a:p>
            <a:fld id="{1621B6DD-29C1-4FEA-923F-71EA1347694C}" type="slidenum">
              <a:rPr lang="en-US" smtClean="0"/>
              <a:pPr/>
              <a:t>‹nr.›</a:t>
            </a:fld>
            <a:endParaRPr lang="en-US" dirty="0"/>
          </a:p>
        </p:txBody>
      </p:sp>
    </p:spTree>
    <p:extLst>
      <p:ext uri="{BB962C8B-B14F-4D97-AF65-F5344CB8AC3E}">
        <p14:creationId xmlns:p14="http://schemas.microsoft.com/office/powerpoint/2010/main" val="1890410262"/>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DB1308FC-B0DB-4B40-8B5A-C9E49C4A72F4}"/>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D32AD328-0E07-7F4D-AB0E-22DF53A43473}"/>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6ECEFC0-6723-9D4B-AA46-EE831D0CC308}"/>
              </a:ext>
            </a:extLst>
          </p:cNvPr>
          <p:cNvSpPr>
            <a:spLocks noGrp="1"/>
          </p:cNvSpPr>
          <p:nvPr>
            <p:ph type="dt" sz="half" idx="10"/>
          </p:nvPr>
        </p:nvSpPr>
        <p:spPr/>
        <p:txBody>
          <a:bodyPr/>
          <a:lstStyle/>
          <a:p>
            <a:fld id="{8DEA2CF1-0EB2-4673-802D-3371233E4A77}" type="datetime2">
              <a:rPr lang="en-US" smtClean="0"/>
              <a:t>Sunday, December 10, 2023</a:t>
            </a:fld>
            <a:endParaRPr lang="en-US" dirty="0"/>
          </a:p>
        </p:txBody>
      </p:sp>
      <p:sp>
        <p:nvSpPr>
          <p:cNvPr id="5" name="Tijdelijke aanduiding voor voettekst 4">
            <a:extLst>
              <a:ext uri="{FF2B5EF4-FFF2-40B4-BE49-F238E27FC236}">
                <a16:creationId xmlns:a16="http://schemas.microsoft.com/office/drawing/2014/main" id="{D289B546-C289-9647-B137-0FC0DD596B7A}"/>
              </a:ext>
            </a:extLst>
          </p:cNvPr>
          <p:cNvSpPr>
            <a:spLocks noGrp="1"/>
          </p:cNvSpPr>
          <p:nvPr>
            <p:ph type="ftr" sz="quarter" idx="11"/>
          </p:nvPr>
        </p:nvSpPr>
        <p:spPr/>
        <p:txBody>
          <a:bodyPr/>
          <a:lstStyle/>
          <a:p>
            <a:pPr algn="l"/>
            <a:r>
              <a:rPr lang="en-US"/>
              <a:t>Sample Footer Text</a:t>
            </a:r>
            <a:endParaRPr lang="en-US" dirty="0"/>
          </a:p>
        </p:txBody>
      </p:sp>
      <p:sp>
        <p:nvSpPr>
          <p:cNvPr id="6" name="Tijdelijke aanduiding voor dianummer 5">
            <a:extLst>
              <a:ext uri="{FF2B5EF4-FFF2-40B4-BE49-F238E27FC236}">
                <a16:creationId xmlns:a16="http://schemas.microsoft.com/office/drawing/2014/main" id="{E57301D8-5E97-3B4A-B66B-50EEB12015E7}"/>
              </a:ext>
            </a:extLst>
          </p:cNvPr>
          <p:cNvSpPr>
            <a:spLocks noGrp="1"/>
          </p:cNvSpPr>
          <p:nvPr>
            <p:ph type="sldNum" sz="quarter" idx="12"/>
          </p:nvPr>
        </p:nvSpPr>
        <p:spPr/>
        <p:txBody>
          <a:bodyPr/>
          <a:lstStyle/>
          <a:p>
            <a:fld id="{1621B6DD-29C1-4FEA-923F-71EA1347694C}" type="slidenum">
              <a:rPr lang="en-US" smtClean="0"/>
              <a:pPr/>
              <a:t>‹nr.›</a:t>
            </a:fld>
            <a:endParaRPr lang="en-US" dirty="0"/>
          </a:p>
        </p:txBody>
      </p:sp>
    </p:spTree>
    <p:extLst>
      <p:ext uri="{BB962C8B-B14F-4D97-AF65-F5344CB8AC3E}">
        <p14:creationId xmlns:p14="http://schemas.microsoft.com/office/powerpoint/2010/main" val="245752329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F5D699-4B6E-9E49-8217-AF9581B5E82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A1ECE4CD-2DBF-0B47-8FD7-7C0CD8560075}"/>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E0A33270-53B0-5B48-99FB-6F17C89AEFB4}"/>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4F11EEE8-9B53-F84A-9EA0-C1EBE8A46634}"/>
              </a:ext>
            </a:extLst>
          </p:cNvPr>
          <p:cNvSpPr>
            <a:spLocks noGrp="1"/>
          </p:cNvSpPr>
          <p:nvPr>
            <p:ph type="dt" sz="half" idx="10"/>
          </p:nvPr>
        </p:nvSpPr>
        <p:spPr/>
        <p:txBody>
          <a:bodyPr/>
          <a:lstStyle/>
          <a:p>
            <a:fld id="{EB712588-04B1-427B-82EE-E8DB90309F08}" type="datetimeFigureOut">
              <a:rPr lang="en-US" smtClean="0"/>
              <a:t>12/10/23</a:t>
            </a:fld>
            <a:endParaRPr lang="en-US" dirty="0"/>
          </a:p>
        </p:txBody>
      </p:sp>
      <p:sp>
        <p:nvSpPr>
          <p:cNvPr id="6" name="Tijdelijke aanduiding voor voettekst 5">
            <a:extLst>
              <a:ext uri="{FF2B5EF4-FFF2-40B4-BE49-F238E27FC236}">
                <a16:creationId xmlns:a16="http://schemas.microsoft.com/office/drawing/2014/main" id="{5D385F14-C24F-6441-AD04-367F9C2867ED}"/>
              </a:ext>
            </a:extLst>
          </p:cNvPr>
          <p:cNvSpPr>
            <a:spLocks noGrp="1"/>
          </p:cNvSpPr>
          <p:nvPr>
            <p:ph type="ftr" sz="quarter" idx="11"/>
          </p:nvPr>
        </p:nvSpPr>
        <p:spPr/>
        <p:txBody>
          <a:bodyPr/>
          <a:lstStyle/>
          <a:p>
            <a:endParaRPr lang="en-US" dirty="0"/>
          </a:p>
        </p:txBody>
      </p:sp>
      <p:sp>
        <p:nvSpPr>
          <p:cNvPr id="7" name="Tijdelijke aanduiding voor dianummer 6">
            <a:extLst>
              <a:ext uri="{FF2B5EF4-FFF2-40B4-BE49-F238E27FC236}">
                <a16:creationId xmlns:a16="http://schemas.microsoft.com/office/drawing/2014/main" id="{4BE74D8A-1DA0-3D40-B6C7-456D7C89A936}"/>
              </a:ext>
            </a:extLst>
          </p:cNvPr>
          <p:cNvSpPr>
            <a:spLocks noGrp="1"/>
          </p:cNvSpPr>
          <p:nvPr>
            <p:ph type="sldNum" sz="quarter" idx="12"/>
          </p:nvPr>
        </p:nvSpPr>
        <p:spPr/>
        <p:txBody>
          <a:bodyPr/>
          <a:lstStyle/>
          <a:p>
            <a:fld id="{6FF9F0C5-380F-41C2-899A-BAC0F0927E16}" type="slidenum">
              <a:rPr lang="en-US" smtClean="0"/>
              <a:t>‹nr.›</a:t>
            </a:fld>
            <a:endParaRPr lang="en-US" dirty="0"/>
          </a:p>
        </p:txBody>
      </p:sp>
    </p:spTree>
    <p:extLst>
      <p:ext uri="{BB962C8B-B14F-4D97-AF65-F5344CB8AC3E}">
        <p14:creationId xmlns:p14="http://schemas.microsoft.com/office/powerpoint/2010/main" val="2498824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BBC8F4-14C2-A34B-959F-EDDB76CD7D4B}"/>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19CCABFD-C15B-B740-99B4-91E03DE8FD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162E045E-8D65-5546-815F-EDD186B03417}"/>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06C7302C-20D5-3048-8D9F-F9EC56E0E3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96AB85C0-7E07-A54D-911E-05E858037B51}"/>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EB19895C-1979-0341-BCB9-E0C5EB288295}"/>
              </a:ext>
            </a:extLst>
          </p:cNvPr>
          <p:cNvSpPr>
            <a:spLocks noGrp="1"/>
          </p:cNvSpPr>
          <p:nvPr>
            <p:ph type="dt" sz="half" idx="10"/>
          </p:nvPr>
        </p:nvSpPr>
        <p:spPr/>
        <p:txBody>
          <a:bodyPr/>
          <a:lstStyle/>
          <a:p>
            <a:fld id="{B61BEF0D-F0BB-DE4B-95CE-6DB70DBA9567}" type="datetimeFigureOut">
              <a:rPr lang="en-US" smtClean="0"/>
              <a:pPr/>
              <a:t>12/10/23</a:t>
            </a:fld>
            <a:endParaRPr lang="en-US" dirty="0"/>
          </a:p>
        </p:txBody>
      </p:sp>
      <p:sp>
        <p:nvSpPr>
          <p:cNvPr id="8" name="Tijdelijke aanduiding voor voettekst 7">
            <a:extLst>
              <a:ext uri="{FF2B5EF4-FFF2-40B4-BE49-F238E27FC236}">
                <a16:creationId xmlns:a16="http://schemas.microsoft.com/office/drawing/2014/main" id="{70E34137-ACBA-4448-A2FD-52FB4B9479EB}"/>
              </a:ext>
            </a:extLst>
          </p:cNvPr>
          <p:cNvSpPr>
            <a:spLocks noGrp="1"/>
          </p:cNvSpPr>
          <p:nvPr>
            <p:ph type="ftr" sz="quarter" idx="11"/>
          </p:nvPr>
        </p:nvSpPr>
        <p:spPr/>
        <p:txBody>
          <a:bodyPr/>
          <a:lstStyle/>
          <a:p>
            <a:endParaRPr lang="en-US" dirty="0"/>
          </a:p>
        </p:txBody>
      </p:sp>
      <p:sp>
        <p:nvSpPr>
          <p:cNvPr id="9" name="Tijdelijke aanduiding voor dianummer 8">
            <a:extLst>
              <a:ext uri="{FF2B5EF4-FFF2-40B4-BE49-F238E27FC236}">
                <a16:creationId xmlns:a16="http://schemas.microsoft.com/office/drawing/2014/main" id="{6244B8C6-8301-DD44-A997-88070CCE71A9}"/>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2642728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8AD4B2-2E46-694F-856E-116EBE85614E}"/>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8FBAD044-1DFA-E149-9EE4-6F66823ED8BE}"/>
              </a:ext>
            </a:extLst>
          </p:cNvPr>
          <p:cNvSpPr>
            <a:spLocks noGrp="1"/>
          </p:cNvSpPr>
          <p:nvPr>
            <p:ph type="dt" sz="half" idx="10"/>
          </p:nvPr>
        </p:nvSpPr>
        <p:spPr/>
        <p:txBody>
          <a:bodyPr/>
          <a:lstStyle/>
          <a:p>
            <a:fld id="{B61BEF0D-F0BB-DE4B-95CE-6DB70DBA9567}" type="datetimeFigureOut">
              <a:rPr lang="en-US" smtClean="0"/>
              <a:pPr/>
              <a:t>12/10/23</a:t>
            </a:fld>
            <a:endParaRPr lang="en-US" dirty="0"/>
          </a:p>
        </p:txBody>
      </p:sp>
      <p:sp>
        <p:nvSpPr>
          <p:cNvPr id="4" name="Tijdelijke aanduiding voor voettekst 3">
            <a:extLst>
              <a:ext uri="{FF2B5EF4-FFF2-40B4-BE49-F238E27FC236}">
                <a16:creationId xmlns:a16="http://schemas.microsoft.com/office/drawing/2014/main" id="{F886F353-8971-5F4C-AEBF-DDE05B5DE667}"/>
              </a:ext>
            </a:extLst>
          </p:cNvPr>
          <p:cNvSpPr>
            <a:spLocks noGrp="1"/>
          </p:cNvSpPr>
          <p:nvPr>
            <p:ph type="ftr" sz="quarter" idx="11"/>
          </p:nvPr>
        </p:nvSpPr>
        <p:spPr/>
        <p:txBody>
          <a:bodyPr/>
          <a:lstStyle/>
          <a:p>
            <a:endParaRPr lang="en-US" dirty="0"/>
          </a:p>
        </p:txBody>
      </p:sp>
      <p:sp>
        <p:nvSpPr>
          <p:cNvPr id="5" name="Tijdelijke aanduiding voor dianummer 4">
            <a:extLst>
              <a:ext uri="{FF2B5EF4-FFF2-40B4-BE49-F238E27FC236}">
                <a16:creationId xmlns:a16="http://schemas.microsoft.com/office/drawing/2014/main" id="{7BAB1B5F-71DB-9949-A0BC-C108AC019CFF}"/>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4059800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A7524491-C217-8E47-9FA6-1BCFFD12F9D5}"/>
              </a:ext>
            </a:extLst>
          </p:cNvPr>
          <p:cNvSpPr>
            <a:spLocks noGrp="1"/>
          </p:cNvSpPr>
          <p:nvPr>
            <p:ph type="dt" sz="half" idx="10"/>
          </p:nvPr>
        </p:nvSpPr>
        <p:spPr/>
        <p:txBody>
          <a:bodyPr/>
          <a:lstStyle/>
          <a:p>
            <a:fld id="{B61BEF0D-F0BB-DE4B-95CE-6DB70DBA9567}" type="datetimeFigureOut">
              <a:rPr lang="en-US" smtClean="0"/>
              <a:pPr/>
              <a:t>12/10/23</a:t>
            </a:fld>
            <a:endParaRPr lang="en-US" dirty="0"/>
          </a:p>
        </p:txBody>
      </p:sp>
      <p:sp>
        <p:nvSpPr>
          <p:cNvPr id="3" name="Tijdelijke aanduiding voor voettekst 2">
            <a:extLst>
              <a:ext uri="{FF2B5EF4-FFF2-40B4-BE49-F238E27FC236}">
                <a16:creationId xmlns:a16="http://schemas.microsoft.com/office/drawing/2014/main" id="{425F9923-7A87-9F45-9A22-F20B2AF83F46}"/>
              </a:ext>
            </a:extLst>
          </p:cNvPr>
          <p:cNvSpPr>
            <a:spLocks noGrp="1"/>
          </p:cNvSpPr>
          <p:nvPr>
            <p:ph type="ftr" sz="quarter" idx="11"/>
          </p:nvPr>
        </p:nvSpPr>
        <p:spPr/>
        <p:txBody>
          <a:bodyPr/>
          <a:lstStyle/>
          <a:p>
            <a:endParaRPr lang="en-US" dirty="0"/>
          </a:p>
        </p:txBody>
      </p:sp>
      <p:sp>
        <p:nvSpPr>
          <p:cNvPr id="4" name="Tijdelijke aanduiding voor dianummer 3">
            <a:extLst>
              <a:ext uri="{FF2B5EF4-FFF2-40B4-BE49-F238E27FC236}">
                <a16:creationId xmlns:a16="http://schemas.microsoft.com/office/drawing/2014/main" id="{0B538DB1-6292-0040-A677-7508B338B7C7}"/>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719142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9BA4F8-74C5-D349-897E-1AD4CB88A08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E97782CE-994F-894F-B98C-6597C2EC42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31D9751B-E195-024A-84FA-5972609A12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9EAFAD9-6DDF-0046-9503-63D32F73947F}"/>
              </a:ext>
            </a:extLst>
          </p:cNvPr>
          <p:cNvSpPr>
            <a:spLocks noGrp="1"/>
          </p:cNvSpPr>
          <p:nvPr>
            <p:ph type="dt" sz="half" idx="10"/>
          </p:nvPr>
        </p:nvSpPr>
        <p:spPr/>
        <p:txBody>
          <a:bodyPr/>
          <a:lstStyle/>
          <a:p>
            <a:fld id="{42A54C80-263E-416B-A8E0-580EDEADCBDC}" type="datetimeFigureOut">
              <a:rPr lang="en-US" smtClean="0"/>
              <a:t>12/10/23</a:t>
            </a:fld>
            <a:endParaRPr lang="en-US" dirty="0"/>
          </a:p>
        </p:txBody>
      </p:sp>
      <p:sp>
        <p:nvSpPr>
          <p:cNvPr id="6" name="Tijdelijke aanduiding voor voettekst 5">
            <a:extLst>
              <a:ext uri="{FF2B5EF4-FFF2-40B4-BE49-F238E27FC236}">
                <a16:creationId xmlns:a16="http://schemas.microsoft.com/office/drawing/2014/main" id="{A979CE4B-1330-D848-B263-16CDBFA230BF}"/>
              </a:ext>
            </a:extLst>
          </p:cNvPr>
          <p:cNvSpPr>
            <a:spLocks noGrp="1"/>
          </p:cNvSpPr>
          <p:nvPr>
            <p:ph type="ftr" sz="quarter" idx="11"/>
          </p:nvPr>
        </p:nvSpPr>
        <p:spPr/>
        <p:txBody>
          <a:bodyPr/>
          <a:lstStyle/>
          <a:p>
            <a:endParaRPr lang="en-US" dirty="0"/>
          </a:p>
        </p:txBody>
      </p:sp>
      <p:sp>
        <p:nvSpPr>
          <p:cNvPr id="7" name="Tijdelijke aanduiding voor dianummer 6">
            <a:extLst>
              <a:ext uri="{FF2B5EF4-FFF2-40B4-BE49-F238E27FC236}">
                <a16:creationId xmlns:a16="http://schemas.microsoft.com/office/drawing/2014/main" id="{7F917DA1-0637-7543-9DED-D5E667DD289B}"/>
              </a:ext>
            </a:extLst>
          </p:cNvPr>
          <p:cNvSpPr>
            <a:spLocks noGrp="1"/>
          </p:cNvSpPr>
          <p:nvPr>
            <p:ph type="sldNum" sz="quarter" idx="12"/>
          </p:nvPr>
        </p:nvSpPr>
        <p:spPr/>
        <p:txBody>
          <a:bodyPr/>
          <a:lstStyle/>
          <a:p>
            <a:fld id="{519954A3-9DFD-4C44-94BA-B95130A3BA1C}" type="slidenum">
              <a:rPr lang="en-US" smtClean="0"/>
              <a:t>‹nr.›</a:t>
            </a:fld>
            <a:endParaRPr lang="en-US" dirty="0"/>
          </a:p>
        </p:txBody>
      </p:sp>
    </p:spTree>
    <p:extLst>
      <p:ext uri="{BB962C8B-B14F-4D97-AF65-F5344CB8AC3E}">
        <p14:creationId xmlns:p14="http://schemas.microsoft.com/office/powerpoint/2010/main" val="596795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05C73-0790-F24F-862E-4860D53BA57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E4777D24-5283-6846-8A39-F7D91F5C05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34D5A810-8D27-214A-8808-3BAECE6FEB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9C5C461-3AD9-DC46-8C3C-49F96FE50FC3}"/>
              </a:ext>
            </a:extLst>
          </p:cNvPr>
          <p:cNvSpPr>
            <a:spLocks noGrp="1"/>
          </p:cNvSpPr>
          <p:nvPr>
            <p:ph type="dt" sz="half" idx="10"/>
          </p:nvPr>
        </p:nvSpPr>
        <p:spPr/>
        <p:txBody>
          <a:bodyPr/>
          <a:lstStyle/>
          <a:p>
            <a:fld id="{B61BEF0D-F0BB-DE4B-95CE-6DB70DBA9567}" type="datetimeFigureOut">
              <a:rPr lang="en-US" smtClean="0"/>
              <a:pPr/>
              <a:t>12/10/23</a:t>
            </a:fld>
            <a:endParaRPr lang="en-US" dirty="0"/>
          </a:p>
        </p:txBody>
      </p:sp>
      <p:sp>
        <p:nvSpPr>
          <p:cNvPr id="6" name="Tijdelijke aanduiding voor voettekst 5">
            <a:extLst>
              <a:ext uri="{FF2B5EF4-FFF2-40B4-BE49-F238E27FC236}">
                <a16:creationId xmlns:a16="http://schemas.microsoft.com/office/drawing/2014/main" id="{9F682445-05A2-B14B-BACC-8F48B50BC260}"/>
              </a:ext>
            </a:extLst>
          </p:cNvPr>
          <p:cNvSpPr>
            <a:spLocks noGrp="1"/>
          </p:cNvSpPr>
          <p:nvPr>
            <p:ph type="ftr" sz="quarter" idx="11"/>
          </p:nvPr>
        </p:nvSpPr>
        <p:spPr/>
        <p:txBody>
          <a:bodyPr/>
          <a:lstStyle/>
          <a:p>
            <a:endParaRPr lang="en-US" dirty="0"/>
          </a:p>
        </p:txBody>
      </p:sp>
      <p:sp>
        <p:nvSpPr>
          <p:cNvPr id="7" name="Tijdelijke aanduiding voor dianummer 6">
            <a:extLst>
              <a:ext uri="{FF2B5EF4-FFF2-40B4-BE49-F238E27FC236}">
                <a16:creationId xmlns:a16="http://schemas.microsoft.com/office/drawing/2014/main" id="{BDA0C834-17B5-554E-A0B1-E0860CFB4568}"/>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456682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gif"/><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BD10D2F2-16FC-614C-96B8-D1A81BE372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251896C9-6CAC-7F4C-8BEC-496492337C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9106EC5-6CB3-DB43-955D-7CA67ED827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12/10/23</a:t>
            </a:fld>
            <a:endParaRPr lang="en-US" dirty="0"/>
          </a:p>
        </p:txBody>
      </p:sp>
      <p:sp>
        <p:nvSpPr>
          <p:cNvPr id="5" name="Tijdelijke aanduiding voor voettekst 4">
            <a:extLst>
              <a:ext uri="{FF2B5EF4-FFF2-40B4-BE49-F238E27FC236}">
                <a16:creationId xmlns:a16="http://schemas.microsoft.com/office/drawing/2014/main" id="{BB0AE7C7-78C5-0A4A-A2C6-1D378D9AFD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Tijdelijke aanduiding voor dianummer 5">
            <a:extLst>
              <a:ext uri="{FF2B5EF4-FFF2-40B4-BE49-F238E27FC236}">
                <a16:creationId xmlns:a16="http://schemas.microsoft.com/office/drawing/2014/main" id="{A5DE8D37-D67D-A745-811C-08B0E9CABC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57936660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B658D33C-D95A-894B-B26E-EF8112F3B7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643A1672-03C8-B140-95D6-D55C2824B2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8D918FA-B9BA-BD4C-8F7D-04FE296DAD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6E1036-67C1-5A4B-9F55-F6833267929E}" type="datetimeFigureOut">
              <a:rPr lang="nl-NL" smtClean="0"/>
              <a:t>10-12-2023</a:t>
            </a:fld>
            <a:endParaRPr lang="nl-NL"/>
          </a:p>
        </p:txBody>
      </p:sp>
      <p:sp>
        <p:nvSpPr>
          <p:cNvPr id="5" name="Tijdelijke aanduiding voor voettekst 4">
            <a:extLst>
              <a:ext uri="{FF2B5EF4-FFF2-40B4-BE49-F238E27FC236}">
                <a16:creationId xmlns:a16="http://schemas.microsoft.com/office/drawing/2014/main" id="{8C22EC31-621C-5B44-B88D-B6AAC95A86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4C67A8A2-7CEC-F24F-9573-7868A6E754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1D01BB4-494A-4665-BDE2-8319E3D5D049}" type="slidenum">
              <a:rPr lang="nl-NL" smtClean="0"/>
              <a:pPr>
                <a:defRPr/>
              </a:pPr>
              <a:t>‹nr.›</a:t>
            </a:fld>
            <a:endParaRPr lang="nl-NL"/>
          </a:p>
        </p:txBody>
      </p:sp>
      <p:pic>
        <p:nvPicPr>
          <p:cNvPr id="7" name="Afbeelding 11">
            <a:extLst>
              <a:ext uri="{FF2B5EF4-FFF2-40B4-BE49-F238E27FC236}">
                <a16:creationId xmlns:a16="http://schemas.microsoft.com/office/drawing/2014/main" id="{969FC1FB-EFE6-804E-B502-8874A6743A27}"/>
              </a:ext>
            </a:extLst>
          </p:cNvPr>
          <p:cNvPicPr>
            <a:picLocks noChangeAspect="1"/>
          </p:cNvPicPr>
          <p:nvPr userDrawn="1"/>
        </p:nvPicPr>
        <p:blipFill>
          <a:blip r:embed="rId13"/>
          <a:srcRect/>
          <a:stretch>
            <a:fillRect/>
          </a:stretch>
        </p:blipFill>
        <p:spPr bwMode="auto">
          <a:xfrm>
            <a:off x="-14288" y="6211888"/>
            <a:ext cx="12087226" cy="657225"/>
          </a:xfrm>
          <a:prstGeom prst="rect">
            <a:avLst/>
          </a:prstGeom>
          <a:noFill/>
          <a:ln w="9525">
            <a:noFill/>
            <a:miter lim="800000"/>
            <a:headEnd/>
            <a:tailEnd/>
          </a:ln>
        </p:spPr>
      </p:pic>
      <p:sp>
        <p:nvSpPr>
          <p:cNvPr id="8" name="Rechthoek 7">
            <a:extLst>
              <a:ext uri="{FF2B5EF4-FFF2-40B4-BE49-F238E27FC236}">
                <a16:creationId xmlns:a16="http://schemas.microsoft.com/office/drawing/2014/main" id="{157EF2AC-3C9B-4A45-B4DD-9C9C54EB45E5}"/>
              </a:ext>
            </a:extLst>
          </p:cNvPr>
          <p:cNvSpPr/>
          <p:nvPr userDrawn="1"/>
        </p:nvSpPr>
        <p:spPr>
          <a:xfrm>
            <a:off x="2586038" y="6211888"/>
            <a:ext cx="9605962" cy="646112"/>
          </a:xfrm>
          <a:prstGeom prst="rect">
            <a:avLst/>
          </a:prstGeom>
          <a:solidFill>
            <a:srgbClr val="C8D2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a:p>
        </p:txBody>
      </p:sp>
      <p:sp>
        <p:nvSpPr>
          <p:cNvPr id="9" name="Tijdelijke aanduiding voor titel 1">
            <a:extLst>
              <a:ext uri="{FF2B5EF4-FFF2-40B4-BE49-F238E27FC236}">
                <a16:creationId xmlns:a16="http://schemas.microsoft.com/office/drawing/2014/main" id="{71347839-9D5B-C64F-A46B-ADC78DEBA709}"/>
              </a:ext>
            </a:extLst>
          </p:cNvPr>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l-NL"/>
              <a:t>Klik om de stijl te bewerken</a:t>
            </a:r>
          </a:p>
        </p:txBody>
      </p:sp>
      <p:sp>
        <p:nvSpPr>
          <p:cNvPr id="10" name="Tijdelijke aanduiding voor tekst 2">
            <a:extLst>
              <a:ext uri="{FF2B5EF4-FFF2-40B4-BE49-F238E27FC236}">
                <a16:creationId xmlns:a16="http://schemas.microsoft.com/office/drawing/2014/main" id="{A25DEC58-19FD-CB41-AF90-8424AC11D04F}"/>
              </a:ext>
            </a:extLst>
          </p:cNvPr>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dianummer 5">
            <a:extLst>
              <a:ext uri="{FF2B5EF4-FFF2-40B4-BE49-F238E27FC236}">
                <a16:creationId xmlns:a16="http://schemas.microsoft.com/office/drawing/2014/main" id="{BDE16B70-668A-ED4E-A7A0-7DBC89CD0B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1D01BB4-494A-4665-BDE2-8319E3D5D049}" type="slidenum">
              <a:rPr lang="nl-NL"/>
              <a:pPr>
                <a:defRPr/>
              </a:pPr>
              <a:t>‹nr.›</a:t>
            </a:fld>
            <a:endParaRPr lang="nl-NL"/>
          </a:p>
        </p:txBody>
      </p:sp>
      <p:pic>
        <p:nvPicPr>
          <p:cNvPr id="12" name="Afbeelding 6">
            <a:extLst>
              <a:ext uri="{FF2B5EF4-FFF2-40B4-BE49-F238E27FC236}">
                <a16:creationId xmlns:a16="http://schemas.microsoft.com/office/drawing/2014/main" id="{3BE360F4-D4FD-F049-AB8F-92854A3CA077}"/>
              </a:ext>
            </a:extLst>
          </p:cNvPr>
          <p:cNvPicPr>
            <a:picLocks noChangeAspect="1"/>
          </p:cNvPicPr>
          <p:nvPr userDrawn="1"/>
        </p:nvPicPr>
        <p:blipFill>
          <a:blip r:embed="rId14"/>
          <a:srcRect/>
          <a:stretch>
            <a:fillRect/>
          </a:stretch>
        </p:blipFill>
        <p:spPr bwMode="auto">
          <a:xfrm>
            <a:off x="1138238" y="6211888"/>
            <a:ext cx="482600" cy="509587"/>
          </a:xfrm>
          <a:prstGeom prst="rect">
            <a:avLst/>
          </a:prstGeom>
          <a:noFill/>
          <a:ln w="9525">
            <a:noFill/>
            <a:miter lim="800000"/>
            <a:headEnd/>
            <a:tailEnd/>
          </a:ln>
        </p:spPr>
      </p:pic>
      <p:pic>
        <p:nvPicPr>
          <p:cNvPr id="13" name="Afbeelding 10">
            <a:extLst>
              <a:ext uri="{FF2B5EF4-FFF2-40B4-BE49-F238E27FC236}">
                <a16:creationId xmlns:a16="http://schemas.microsoft.com/office/drawing/2014/main" id="{9A847E13-ADE4-B941-BAA0-A9E6D938A593}"/>
              </a:ext>
            </a:extLst>
          </p:cNvPr>
          <p:cNvPicPr>
            <a:picLocks noChangeAspect="1"/>
          </p:cNvPicPr>
          <p:nvPr userDrawn="1"/>
        </p:nvPicPr>
        <p:blipFill>
          <a:blip r:embed="rId13"/>
          <a:srcRect l="15472" t="-378519" r="-15472" b="378519"/>
          <a:stretch>
            <a:fillRect/>
          </a:stretch>
        </p:blipFill>
        <p:spPr bwMode="auto">
          <a:xfrm>
            <a:off x="1433513" y="3028950"/>
            <a:ext cx="9324975" cy="800100"/>
          </a:xfrm>
          <a:prstGeom prst="rect">
            <a:avLst/>
          </a:prstGeom>
          <a:noFill/>
          <a:ln w="9525">
            <a:noFill/>
            <a:miter lim="800000"/>
            <a:headEnd/>
            <a:tailEnd/>
          </a:ln>
        </p:spPr>
      </p:pic>
      <p:pic>
        <p:nvPicPr>
          <p:cNvPr id="14" name="Afbeelding 17">
            <a:extLst>
              <a:ext uri="{FF2B5EF4-FFF2-40B4-BE49-F238E27FC236}">
                <a16:creationId xmlns:a16="http://schemas.microsoft.com/office/drawing/2014/main" id="{E55CA425-4799-214E-902B-90BBED678C42}"/>
              </a:ext>
            </a:extLst>
          </p:cNvPr>
          <p:cNvPicPr>
            <a:picLocks noChangeAspect="1"/>
          </p:cNvPicPr>
          <p:nvPr userDrawn="1"/>
        </p:nvPicPr>
        <p:blipFill>
          <a:blip r:embed="rId15"/>
          <a:srcRect t="27655" r="23270" b="25470"/>
          <a:stretch>
            <a:fillRect/>
          </a:stretch>
        </p:blipFill>
        <p:spPr bwMode="auto">
          <a:xfrm>
            <a:off x="28575" y="6205538"/>
            <a:ext cx="1085850" cy="466725"/>
          </a:xfrm>
          <a:prstGeom prst="rect">
            <a:avLst/>
          </a:prstGeom>
          <a:noFill/>
          <a:ln w="9525">
            <a:noFill/>
            <a:miter lim="800000"/>
            <a:headEnd/>
            <a:tailEnd/>
          </a:ln>
        </p:spPr>
      </p:pic>
    </p:spTree>
    <p:extLst>
      <p:ext uri="{BB962C8B-B14F-4D97-AF65-F5344CB8AC3E}">
        <p14:creationId xmlns:p14="http://schemas.microsoft.com/office/powerpoint/2010/main" val="425129678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D88138F-56EB-FF42-B2AB-263389BFF4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61DA22D7-A293-E44E-816F-53CC4244DD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331603D-EBB6-6B48-B85F-8BDFECDF2B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EA2CF1-0EB2-4673-802D-3371233E4A77}" type="datetime2">
              <a:rPr lang="en-US" smtClean="0"/>
              <a:t>Sunday, December 10, 2023</a:t>
            </a:fld>
            <a:endParaRPr lang="en-US" dirty="0"/>
          </a:p>
        </p:txBody>
      </p:sp>
      <p:sp>
        <p:nvSpPr>
          <p:cNvPr id="5" name="Tijdelijke aanduiding voor voettekst 4">
            <a:extLst>
              <a:ext uri="{FF2B5EF4-FFF2-40B4-BE49-F238E27FC236}">
                <a16:creationId xmlns:a16="http://schemas.microsoft.com/office/drawing/2014/main" id="{7F0B2DA7-517F-6A45-9CE2-CF561EE98B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Sample Footer Text</a:t>
            </a:r>
            <a:endParaRPr lang="en-US" dirty="0"/>
          </a:p>
        </p:txBody>
      </p:sp>
      <p:sp>
        <p:nvSpPr>
          <p:cNvPr id="6" name="Tijdelijke aanduiding voor dianummer 5">
            <a:extLst>
              <a:ext uri="{FF2B5EF4-FFF2-40B4-BE49-F238E27FC236}">
                <a16:creationId xmlns:a16="http://schemas.microsoft.com/office/drawing/2014/main" id="{C150AC56-C1CD-DD46-B83C-16E8D79259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21B6DD-29C1-4FEA-923F-71EA1347694C}" type="slidenum">
              <a:rPr lang="en-US" smtClean="0"/>
              <a:pPr/>
              <a:t>‹nr.›</a:t>
            </a:fld>
            <a:endParaRPr lang="en-US" dirty="0"/>
          </a:p>
        </p:txBody>
      </p:sp>
    </p:spTree>
    <p:extLst>
      <p:ext uri="{BB962C8B-B14F-4D97-AF65-F5344CB8AC3E}">
        <p14:creationId xmlns:p14="http://schemas.microsoft.com/office/powerpoint/2010/main" val="22520102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nutritionalassessment.mumc.nl/energiegebruik-berekenen"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hyperlink" Target="https://youtu.be/PXA1yLTMeAY"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1.xml.rels><?xml version="1.0" encoding="UTF-8" standalone="yes"?>
<Relationships xmlns="http://schemas.openxmlformats.org/package/2006/relationships"><Relationship Id="rId2" Type="http://schemas.openxmlformats.org/officeDocument/2006/relationships/hyperlink" Target="https://www.vitamine-info.nl/"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hyperlink" Target="http://www.biodesk.nl/vertering/werking_van_de_slokdarm.php"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E20EB187-900F-4AF5-813B-101456D9F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descr="Afbeelding met voedsel, tafel, bord, gevuld&#10;&#10;Automatisch gegenereerde beschrijving">
            <a:extLst>
              <a:ext uri="{FF2B5EF4-FFF2-40B4-BE49-F238E27FC236}">
                <a16:creationId xmlns:a16="http://schemas.microsoft.com/office/drawing/2014/main" id="{BCCF160C-5EFB-8F47-98A4-7C6974FEBF4E}"/>
              </a:ext>
            </a:extLst>
          </p:cNvPr>
          <p:cNvPicPr>
            <a:picLocks noChangeAspect="1"/>
          </p:cNvPicPr>
          <p:nvPr/>
        </p:nvPicPr>
        <p:blipFill rotWithShape="1">
          <a:blip r:embed="rId2">
            <a:alphaModFix amt="50000"/>
          </a:blip>
          <a:srcRect t="12585" b="2829"/>
          <a:stretch/>
        </p:blipFill>
        <p:spPr>
          <a:xfrm>
            <a:off x="20" y="1"/>
            <a:ext cx="12191980" cy="6857999"/>
          </a:xfrm>
          <a:prstGeom prst="rect">
            <a:avLst/>
          </a:prstGeom>
        </p:spPr>
      </p:pic>
      <p:sp>
        <p:nvSpPr>
          <p:cNvPr id="2" name="Titel 1"/>
          <p:cNvSpPr>
            <a:spLocks noGrp="1"/>
          </p:cNvSpPr>
          <p:nvPr>
            <p:ph type="ctrTitle"/>
          </p:nvPr>
        </p:nvSpPr>
        <p:spPr>
          <a:xfrm>
            <a:off x="4055891" y="1200152"/>
            <a:ext cx="7809004" cy="4457696"/>
          </a:xfrm>
        </p:spPr>
        <p:txBody>
          <a:bodyPr anchor="ctr">
            <a:normAutofit/>
          </a:bodyPr>
          <a:lstStyle/>
          <a:p>
            <a:pPr algn="l"/>
            <a:r>
              <a:rPr lang="nl-NL" sz="8000" dirty="0">
                <a:solidFill>
                  <a:srgbClr val="FFFFFF"/>
                </a:solidFill>
              </a:rPr>
              <a:t>Les 4-5 Voedingsleer</a:t>
            </a:r>
          </a:p>
        </p:txBody>
      </p:sp>
      <p:sp>
        <p:nvSpPr>
          <p:cNvPr id="3" name="Ondertitel 2"/>
          <p:cNvSpPr>
            <a:spLocks noGrp="1"/>
          </p:cNvSpPr>
          <p:nvPr>
            <p:ph type="subTitle" idx="1"/>
          </p:nvPr>
        </p:nvSpPr>
        <p:spPr>
          <a:xfrm>
            <a:off x="849963" y="1200152"/>
            <a:ext cx="2816535" cy="4457696"/>
          </a:xfrm>
        </p:spPr>
        <p:txBody>
          <a:bodyPr anchor="ctr">
            <a:normAutofit/>
          </a:bodyPr>
          <a:lstStyle/>
          <a:p>
            <a:pPr algn="r"/>
            <a:r>
              <a:rPr lang="nl-NL" sz="2800" dirty="0">
                <a:solidFill>
                  <a:srgbClr val="FFFFFF"/>
                </a:solidFill>
              </a:rPr>
              <a:t>Leerjaar 2 IBS mijn onderneming</a:t>
            </a:r>
          </a:p>
          <a:p>
            <a:pPr algn="r"/>
            <a:endParaRPr lang="nl-NL" sz="2800" dirty="0">
              <a:solidFill>
                <a:srgbClr val="FFFFFF"/>
              </a:solidFill>
            </a:endParaRPr>
          </a:p>
        </p:txBody>
      </p:sp>
      <p:cxnSp>
        <p:nvCxnSpPr>
          <p:cNvPr id="36" name="Straight Connector 35">
            <a:extLst>
              <a:ext uri="{FF2B5EF4-FFF2-40B4-BE49-F238E27FC236}">
                <a16:creationId xmlns:a16="http://schemas.microsoft.com/office/drawing/2014/main" id="{624D17C8-E9C2-48A4-AA36-D7048A6CCC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286000"/>
            <a:ext cx="0" cy="22860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903969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92DF22-FB01-B545-BEA1-F449EE80A450}"/>
              </a:ext>
            </a:extLst>
          </p:cNvPr>
          <p:cNvSpPr>
            <a:spLocks noGrp="1"/>
          </p:cNvSpPr>
          <p:nvPr>
            <p:ph type="title"/>
          </p:nvPr>
        </p:nvSpPr>
        <p:spPr/>
        <p:txBody>
          <a:bodyPr/>
          <a:lstStyle/>
          <a:p>
            <a:r>
              <a:rPr lang="nl-NL" dirty="0"/>
              <a:t>PAL (</a:t>
            </a:r>
            <a:r>
              <a:rPr lang="nl-NL" dirty="0" err="1"/>
              <a:t>physical</a:t>
            </a:r>
            <a:r>
              <a:rPr lang="nl-NL" dirty="0"/>
              <a:t> </a:t>
            </a:r>
            <a:r>
              <a:rPr lang="nl-NL" dirty="0" err="1"/>
              <a:t>activity</a:t>
            </a:r>
            <a:r>
              <a:rPr lang="nl-NL" dirty="0"/>
              <a:t> level) waarden: </a:t>
            </a:r>
          </a:p>
        </p:txBody>
      </p:sp>
      <p:graphicFrame>
        <p:nvGraphicFramePr>
          <p:cNvPr id="4" name="Tijdelijke aanduiding voor inhoud 3">
            <a:extLst>
              <a:ext uri="{FF2B5EF4-FFF2-40B4-BE49-F238E27FC236}">
                <a16:creationId xmlns:a16="http://schemas.microsoft.com/office/drawing/2014/main" id="{DBED585D-8EF2-1742-BCA9-B5BC2F8440A0}"/>
              </a:ext>
            </a:extLst>
          </p:cNvPr>
          <p:cNvGraphicFramePr>
            <a:graphicFrameLocks noGrp="1"/>
          </p:cNvGraphicFramePr>
          <p:nvPr>
            <p:ph idx="1"/>
          </p:nvPr>
        </p:nvGraphicFramePr>
        <p:xfrm>
          <a:off x="3376414" y="1776920"/>
          <a:ext cx="5439172" cy="4448748"/>
        </p:xfrm>
        <a:graphic>
          <a:graphicData uri="http://schemas.openxmlformats.org/drawingml/2006/table">
            <a:tbl>
              <a:tblPr/>
              <a:tblGrid>
                <a:gridCol w="2719586">
                  <a:extLst>
                    <a:ext uri="{9D8B030D-6E8A-4147-A177-3AD203B41FA5}">
                      <a16:colId xmlns:a16="http://schemas.microsoft.com/office/drawing/2014/main" val="4242989503"/>
                    </a:ext>
                  </a:extLst>
                </a:gridCol>
                <a:gridCol w="2719586">
                  <a:extLst>
                    <a:ext uri="{9D8B030D-6E8A-4147-A177-3AD203B41FA5}">
                      <a16:colId xmlns:a16="http://schemas.microsoft.com/office/drawing/2014/main" val="1443329881"/>
                    </a:ext>
                  </a:extLst>
                </a:gridCol>
              </a:tblGrid>
              <a:tr h="369204">
                <a:tc>
                  <a:txBody>
                    <a:bodyPr/>
                    <a:lstStyle/>
                    <a:p>
                      <a:pPr algn="l" fontAlgn="ctr"/>
                      <a:r>
                        <a:rPr lang="nl-NL" sz="1600" b="1">
                          <a:effectLst/>
                        </a:rPr>
                        <a:t>Levensstijl</a:t>
                      </a:r>
                    </a:p>
                  </a:txBody>
                  <a:tcPr marL="65929" marR="65929" marT="65929" marB="65929" anchor="ctr">
                    <a:lnL>
                      <a:noFill/>
                    </a:lnL>
                    <a:lnR>
                      <a:noFill/>
                    </a:lnR>
                    <a:lnT>
                      <a:noFill/>
                    </a:lnT>
                    <a:lnB w="9525" cap="flat" cmpd="sng" algn="ctr">
                      <a:solidFill>
                        <a:srgbClr val="DDDDDD"/>
                      </a:solidFill>
                      <a:prstDash val="solid"/>
                      <a:round/>
                      <a:headEnd type="none" w="med" len="med"/>
                      <a:tailEnd type="none" w="med" len="med"/>
                    </a:lnB>
                    <a:solidFill>
                      <a:srgbClr val="D9EDF7"/>
                    </a:solidFill>
                  </a:tcPr>
                </a:tc>
                <a:tc>
                  <a:txBody>
                    <a:bodyPr/>
                    <a:lstStyle/>
                    <a:p>
                      <a:pPr algn="l" fontAlgn="ctr"/>
                      <a:r>
                        <a:rPr lang="nl-NL" sz="1600" b="1">
                          <a:effectLst/>
                        </a:rPr>
                        <a:t>PAL-waarde</a:t>
                      </a:r>
                    </a:p>
                  </a:txBody>
                  <a:tcPr marL="65929" marR="65929" marT="65929" marB="65929" anchor="ctr">
                    <a:lnL>
                      <a:noFill/>
                    </a:lnL>
                    <a:lnR>
                      <a:noFill/>
                    </a:lnR>
                    <a:lnT>
                      <a:noFill/>
                    </a:lnT>
                    <a:lnB w="9525" cap="flat" cmpd="sng" algn="ctr">
                      <a:solidFill>
                        <a:srgbClr val="DDDDDD"/>
                      </a:solidFill>
                      <a:prstDash val="solid"/>
                      <a:round/>
                      <a:headEnd type="none" w="med" len="med"/>
                      <a:tailEnd type="none" w="med" len="med"/>
                    </a:lnB>
                    <a:solidFill>
                      <a:srgbClr val="D9EDF7"/>
                    </a:solidFill>
                  </a:tcPr>
                </a:tc>
                <a:extLst>
                  <a:ext uri="{0D108BD9-81ED-4DB2-BD59-A6C34878D82A}">
                    <a16:rowId xmlns:a16="http://schemas.microsoft.com/office/drawing/2014/main" val="3533415868"/>
                  </a:ext>
                </a:extLst>
              </a:tr>
              <a:tr h="606550">
                <a:tc>
                  <a:txBody>
                    <a:bodyPr/>
                    <a:lstStyle/>
                    <a:p>
                      <a:pPr algn="l" fontAlgn="t"/>
                      <a:r>
                        <a:rPr lang="nl-NL" sz="1600" b="1">
                          <a:effectLst/>
                        </a:rPr>
                        <a:t>Inactief: </a:t>
                      </a:r>
                      <a:br>
                        <a:rPr lang="nl-NL" sz="1600">
                          <a:effectLst/>
                        </a:rPr>
                      </a:br>
                      <a:r>
                        <a:rPr lang="nl-NL" sz="1600">
                          <a:effectLst/>
                        </a:rPr>
                        <a:t>Zittend werk (niet sporten)</a:t>
                      </a:r>
                    </a:p>
                  </a:txBody>
                  <a:tcPr marL="65929" marR="65929" marT="65929" marB="6592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nl-NL" sz="1600">
                          <a:effectLst/>
                        </a:rPr>
                        <a:t>1.2</a:t>
                      </a:r>
                    </a:p>
                  </a:txBody>
                  <a:tcPr marL="65929" marR="65929" marT="65929" marB="6592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3129497959"/>
                  </a:ext>
                </a:extLst>
              </a:tr>
              <a:tr h="843896">
                <a:tc>
                  <a:txBody>
                    <a:bodyPr/>
                    <a:lstStyle/>
                    <a:p>
                      <a:pPr algn="l" fontAlgn="t"/>
                      <a:r>
                        <a:rPr lang="nl-NL" sz="1600" b="1">
                          <a:effectLst/>
                        </a:rPr>
                        <a:t>Licht actief: </a:t>
                      </a:r>
                      <a:br>
                        <a:rPr lang="nl-NL" sz="1600">
                          <a:effectLst/>
                        </a:rPr>
                      </a:br>
                      <a:r>
                        <a:rPr lang="nl-NL" sz="1600">
                          <a:effectLst/>
                        </a:rPr>
                        <a:t>Zittend werk (1-3 keer per week sporten)</a:t>
                      </a:r>
                    </a:p>
                  </a:txBody>
                  <a:tcPr marL="65929" marR="65929" marT="65929" marB="6592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l" fontAlgn="t"/>
                      <a:r>
                        <a:rPr lang="nl-NL" sz="1600">
                          <a:effectLst/>
                        </a:rPr>
                        <a:t>1.4 - 1.5</a:t>
                      </a:r>
                    </a:p>
                  </a:txBody>
                  <a:tcPr marL="65929" marR="65929" marT="65929" marB="6592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663039571"/>
                  </a:ext>
                </a:extLst>
              </a:tr>
              <a:tr h="843896">
                <a:tc>
                  <a:txBody>
                    <a:bodyPr/>
                    <a:lstStyle/>
                    <a:p>
                      <a:pPr algn="l" fontAlgn="t"/>
                      <a:r>
                        <a:rPr lang="nl-NL" sz="1600" b="1">
                          <a:effectLst/>
                        </a:rPr>
                        <a:t>Gemiddeld actief:</a:t>
                      </a:r>
                      <a:br>
                        <a:rPr lang="nl-NL" sz="1600">
                          <a:effectLst/>
                        </a:rPr>
                      </a:br>
                      <a:r>
                        <a:rPr lang="nl-NL" sz="1600">
                          <a:effectLst/>
                        </a:rPr>
                        <a:t>Zittend werk (3-5 keer per week sporten)</a:t>
                      </a:r>
                    </a:p>
                  </a:txBody>
                  <a:tcPr marL="65929" marR="65929" marT="65929" marB="6592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3F3F3"/>
                    </a:solidFill>
                  </a:tcPr>
                </a:tc>
                <a:tc>
                  <a:txBody>
                    <a:bodyPr/>
                    <a:lstStyle/>
                    <a:p>
                      <a:pPr algn="l" fontAlgn="t"/>
                      <a:r>
                        <a:rPr lang="nl-NL" sz="1600">
                          <a:effectLst/>
                        </a:rPr>
                        <a:t>1.6 - 1.7</a:t>
                      </a:r>
                    </a:p>
                  </a:txBody>
                  <a:tcPr marL="65929" marR="65929" marT="65929" marB="6592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3F3F3"/>
                    </a:solidFill>
                  </a:tcPr>
                </a:tc>
                <a:extLst>
                  <a:ext uri="{0D108BD9-81ED-4DB2-BD59-A6C34878D82A}">
                    <a16:rowId xmlns:a16="http://schemas.microsoft.com/office/drawing/2014/main" val="2253412603"/>
                  </a:ext>
                </a:extLst>
              </a:tr>
              <a:tr h="843896">
                <a:tc>
                  <a:txBody>
                    <a:bodyPr/>
                    <a:lstStyle/>
                    <a:p>
                      <a:pPr algn="l" fontAlgn="t"/>
                      <a:r>
                        <a:rPr lang="nl-NL" sz="1600" b="1">
                          <a:effectLst/>
                        </a:rPr>
                        <a:t>Actief:</a:t>
                      </a:r>
                      <a:br>
                        <a:rPr lang="nl-NL" sz="1600">
                          <a:effectLst/>
                        </a:rPr>
                      </a:br>
                      <a:r>
                        <a:rPr lang="nl-NL" sz="1600">
                          <a:effectLst/>
                        </a:rPr>
                        <a:t>Staand werk (4-7 keer per week sporten)</a:t>
                      </a:r>
                    </a:p>
                  </a:txBody>
                  <a:tcPr marL="65929" marR="65929" marT="65929" marB="6592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l" fontAlgn="t"/>
                      <a:r>
                        <a:rPr lang="nl-NL" sz="1600">
                          <a:effectLst/>
                        </a:rPr>
                        <a:t>1.8 - 1.9</a:t>
                      </a:r>
                    </a:p>
                  </a:txBody>
                  <a:tcPr marL="65929" marR="65929" marT="65929" marB="6592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582473769"/>
                  </a:ext>
                </a:extLst>
              </a:tr>
              <a:tr h="843896">
                <a:tc>
                  <a:txBody>
                    <a:bodyPr/>
                    <a:lstStyle/>
                    <a:p>
                      <a:pPr algn="l" fontAlgn="t"/>
                      <a:r>
                        <a:rPr lang="nl-NL" sz="1600" b="1">
                          <a:effectLst/>
                        </a:rPr>
                        <a:t>Zeer actief: </a:t>
                      </a:r>
                      <a:br>
                        <a:rPr lang="nl-NL" sz="1600">
                          <a:effectLst/>
                        </a:rPr>
                      </a:br>
                      <a:r>
                        <a:rPr lang="nl-NL" sz="1600">
                          <a:effectLst/>
                        </a:rPr>
                        <a:t>Zwaar werk (meerdere keren per dag sporten)</a:t>
                      </a:r>
                    </a:p>
                  </a:txBody>
                  <a:tcPr marL="65929" marR="65929" marT="65929" marB="65929">
                    <a:lnL>
                      <a:noFill/>
                    </a:lnL>
                    <a:lnR>
                      <a:noFill/>
                    </a:lnR>
                    <a:lnT w="9525" cap="flat" cmpd="sng" algn="ctr">
                      <a:solidFill>
                        <a:srgbClr val="DDDDDD"/>
                      </a:solidFill>
                      <a:prstDash val="solid"/>
                      <a:round/>
                      <a:headEnd type="none" w="med" len="med"/>
                      <a:tailEnd type="none" w="med" len="med"/>
                    </a:lnT>
                    <a:lnB>
                      <a:noFill/>
                    </a:lnB>
                    <a:solidFill>
                      <a:srgbClr val="FFFFFF"/>
                    </a:solidFill>
                  </a:tcPr>
                </a:tc>
                <a:tc>
                  <a:txBody>
                    <a:bodyPr/>
                    <a:lstStyle/>
                    <a:p>
                      <a:pPr algn="l" fontAlgn="t"/>
                      <a:r>
                        <a:rPr lang="nl-NL" sz="1600" dirty="0">
                          <a:effectLst/>
                        </a:rPr>
                        <a:t>2.0 - 2.4</a:t>
                      </a:r>
                    </a:p>
                  </a:txBody>
                  <a:tcPr marL="65929" marR="65929" marT="65929" marB="65929">
                    <a:lnL>
                      <a:noFill/>
                    </a:lnL>
                    <a:lnR>
                      <a:noFill/>
                    </a:lnR>
                    <a:lnT w="9525" cap="flat" cmpd="sng" algn="ctr">
                      <a:solidFill>
                        <a:srgbClr val="DDDDDD"/>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484145320"/>
                  </a:ext>
                </a:extLst>
              </a:tr>
            </a:tbl>
          </a:graphicData>
        </a:graphic>
      </p:graphicFrame>
    </p:spTree>
    <p:extLst>
      <p:ext uri="{BB962C8B-B14F-4D97-AF65-F5344CB8AC3E}">
        <p14:creationId xmlns:p14="http://schemas.microsoft.com/office/powerpoint/2010/main" val="849361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2B59E7-A421-7242-A7F7-436D48F0B027}"/>
              </a:ext>
            </a:extLst>
          </p:cNvPr>
          <p:cNvSpPr>
            <a:spLocks noGrp="1"/>
          </p:cNvSpPr>
          <p:nvPr>
            <p:ph type="title"/>
          </p:nvPr>
        </p:nvSpPr>
        <p:spPr>
          <a:xfrm>
            <a:off x="1113810" y="3130041"/>
            <a:ext cx="4036334" cy="2387600"/>
          </a:xfrm>
        </p:spPr>
        <p:txBody>
          <a:bodyPr vert="horz" lIns="91440" tIns="45720" rIns="91440" bIns="45720" rtlCol="0" anchor="t">
            <a:normAutofit/>
          </a:bodyPr>
          <a:lstStyle/>
          <a:p>
            <a:r>
              <a:rPr lang="en-US" sz="5400" dirty="0"/>
              <a:t>Calculator</a:t>
            </a:r>
            <a:br>
              <a:rPr lang="en-US" sz="5400" dirty="0"/>
            </a:br>
            <a:r>
              <a:rPr lang="en-US" sz="2200" dirty="0">
                <a:hlinkClick r:id="rId3"/>
              </a:rPr>
              <a:t>https://nutritionalassessment.mumc.nl/energiegebruik-berekenen</a:t>
            </a:r>
            <a:br>
              <a:rPr lang="en-US" sz="2200" dirty="0"/>
            </a:br>
            <a:endParaRPr lang="en-US" sz="2200" dirty="0"/>
          </a:p>
        </p:txBody>
      </p:sp>
      <p:pic>
        <p:nvPicPr>
          <p:cNvPr id="5" name="Tijdelijke aanduiding voor inhoud 4" descr="Afbeelding met object, computer, zitten, toetsenbord&#10;&#10;Automatisch gegenereerde beschrijving">
            <a:extLst>
              <a:ext uri="{FF2B5EF4-FFF2-40B4-BE49-F238E27FC236}">
                <a16:creationId xmlns:a16="http://schemas.microsoft.com/office/drawing/2014/main" id="{8B64C885-C3F8-3B4C-BB3C-110807064E34}"/>
              </a:ext>
            </a:extLst>
          </p:cNvPr>
          <p:cNvPicPr>
            <a:picLocks noGrp="1" noChangeAspect="1"/>
          </p:cNvPicPr>
          <p:nvPr>
            <p:ph idx="1"/>
          </p:nvPr>
        </p:nvPicPr>
        <p:blipFill rotWithShape="1">
          <a:blip r:embed="rId4"/>
          <a:srcRect t="9395" r="1" b="5979"/>
          <a:stretch/>
        </p:blipFill>
        <p:spPr>
          <a:xfrm>
            <a:off x="5922492" y="666728"/>
            <a:ext cx="5536001" cy="5465791"/>
          </a:xfrm>
          <a:prstGeom prst="rect">
            <a:avLst/>
          </a:prstGeom>
        </p:spPr>
      </p:pic>
    </p:spTree>
    <p:extLst>
      <p:ext uri="{BB962C8B-B14F-4D97-AF65-F5344CB8AC3E}">
        <p14:creationId xmlns:p14="http://schemas.microsoft.com/office/powerpoint/2010/main" val="3004048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el 3">
            <a:extLst>
              <a:ext uri="{FF2B5EF4-FFF2-40B4-BE49-F238E27FC236}">
                <a16:creationId xmlns:a16="http://schemas.microsoft.com/office/drawing/2014/main" id="{2CD0C9BA-11E5-A24A-85F7-F9F98024C2C1}"/>
              </a:ext>
            </a:extLst>
          </p:cNvPr>
          <p:cNvSpPr>
            <a:spLocks noGrp="1"/>
          </p:cNvSpPr>
          <p:nvPr>
            <p:ph type="title" idx="4294967295"/>
          </p:nvPr>
        </p:nvSpPr>
        <p:spPr>
          <a:xfrm>
            <a:off x="742950" y="742951"/>
            <a:ext cx="3476625" cy="4962524"/>
          </a:xfrm>
        </p:spPr>
        <p:txBody>
          <a:bodyPr vert="horz" lIns="91440" tIns="45720" rIns="91440" bIns="45720" rtlCol="0" anchor="ctr">
            <a:normAutofit/>
          </a:bodyPr>
          <a:lstStyle/>
          <a:p>
            <a:pPr algn="ctr"/>
            <a:br>
              <a:rPr lang="en-US" sz="4800" kern="1200">
                <a:solidFill>
                  <a:srgbClr val="FFFFFF"/>
                </a:solidFill>
                <a:latin typeface="+mj-lt"/>
                <a:ea typeface="+mj-ea"/>
                <a:cs typeface="+mj-cs"/>
              </a:rPr>
            </a:br>
            <a:br>
              <a:rPr lang="en-US" sz="4800" kern="1200">
                <a:solidFill>
                  <a:srgbClr val="FFFFFF"/>
                </a:solidFill>
                <a:latin typeface="+mj-lt"/>
                <a:ea typeface="+mj-ea"/>
                <a:cs typeface="+mj-cs"/>
              </a:rPr>
            </a:br>
            <a:br>
              <a:rPr lang="en-US" sz="4800" kern="1200">
                <a:solidFill>
                  <a:srgbClr val="FFFFFF"/>
                </a:solidFill>
                <a:latin typeface="+mj-lt"/>
                <a:ea typeface="+mj-ea"/>
                <a:cs typeface="+mj-cs"/>
              </a:rPr>
            </a:br>
            <a:r>
              <a:rPr lang="en-US" sz="4800" kern="1200">
                <a:solidFill>
                  <a:srgbClr val="FFFFFF"/>
                </a:solidFill>
                <a:latin typeface="+mj-lt"/>
                <a:ea typeface="+mj-ea"/>
                <a:cs typeface="+mj-cs"/>
              </a:rPr>
              <a:t>Vullen of voeden?</a:t>
            </a:r>
          </a:p>
        </p:txBody>
      </p:sp>
      <p:pic>
        <p:nvPicPr>
          <p:cNvPr id="2" name="Tijdelijke aanduiding voor inhoud 1">
            <a:extLst>
              <a:ext uri="{FF2B5EF4-FFF2-40B4-BE49-F238E27FC236}">
                <a16:creationId xmlns:a16="http://schemas.microsoft.com/office/drawing/2014/main" id="{16DDC7A1-4112-8842-B8F2-C063D0508C3A}"/>
              </a:ext>
            </a:extLst>
          </p:cNvPr>
          <p:cNvPicPr>
            <a:picLocks noGrp="1" noChangeAspect="1"/>
          </p:cNvPicPr>
          <p:nvPr>
            <p:ph idx="4294967295"/>
          </p:nvPr>
        </p:nvPicPr>
        <p:blipFill rotWithShape="1">
          <a:blip r:embed="rId2"/>
          <a:srcRect l="9091" t="3115" b="18188"/>
          <a:stretch/>
        </p:blipFill>
        <p:spPr>
          <a:xfrm>
            <a:off x="5153822" y="596375"/>
            <a:ext cx="6553545" cy="5673191"/>
          </a:xfrm>
          <a:prstGeom prst="rect">
            <a:avLst/>
          </a:prstGeom>
        </p:spPr>
      </p:pic>
    </p:spTree>
    <p:extLst>
      <p:ext uri="{BB962C8B-B14F-4D97-AF65-F5344CB8AC3E}">
        <p14:creationId xmlns:p14="http://schemas.microsoft.com/office/powerpoint/2010/main" val="1359154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800" kern="1200">
                <a:solidFill>
                  <a:srgbClr val="FFFFFF"/>
                </a:solidFill>
                <a:latin typeface="+mj-lt"/>
                <a:ea typeface="+mj-ea"/>
                <a:cs typeface="+mj-cs"/>
              </a:rPr>
              <a:t>Gezonde voeding belangrijke rol!</a:t>
            </a:r>
          </a:p>
        </p:txBody>
      </p:sp>
      <p:pic>
        <p:nvPicPr>
          <p:cNvPr id="7" name="Tijdelijke aanduiding voor inhoud 4">
            <a:extLst>
              <a:ext uri="{FF2B5EF4-FFF2-40B4-BE49-F238E27FC236}">
                <a16:creationId xmlns:a16="http://schemas.microsoft.com/office/drawing/2014/main" id="{06F91017-A8F6-2F42-B730-AF1F3CCB8862}"/>
              </a:ext>
            </a:extLst>
          </p:cNvPr>
          <p:cNvPicPr>
            <a:picLocks noChangeAspect="1"/>
          </p:cNvPicPr>
          <p:nvPr/>
        </p:nvPicPr>
        <p:blipFill>
          <a:blip r:embed="rId2"/>
          <a:stretch>
            <a:fillRect/>
          </a:stretch>
        </p:blipFill>
        <p:spPr>
          <a:xfrm>
            <a:off x="5490196" y="492573"/>
            <a:ext cx="5880796" cy="5880796"/>
          </a:xfrm>
          <a:prstGeom prst="rect">
            <a:avLst/>
          </a:prstGeom>
        </p:spPr>
      </p:pic>
    </p:spTree>
    <p:extLst>
      <p:ext uri="{BB962C8B-B14F-4D97-AF65-F5344CB8AC3E}">
        <p14:creationId xmlns:p14="http://schemas.microsoft.com/office/powerpoint/2010/main" val="164778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45B1D5C-0827-4AF0-8186-11FC5A8B8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8715F94-CA53-1649-BA9B-CE11C4224AA3}"/>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3700"/>
              <a:t>Hoe is het voor Anne?</a:t>
            </a:r>
          </a:p>
        </p:txBody>
      </p:sp>
      <p:sp>
        <p:nvSpPr>
          <p:cNvPr id="15" name="Rectangle 11">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ijdelijke aanduiding voor inhoud 4">
            <a:extLst>
              <a:ext uri="{FF2B5EF4-FFF2-40B4-BE49-F238E27FC236}">
                <a16:creationId xmlns:a16="http://schemas.microsoft.com/office/drawing/2014/main" id="{04E17114-040B-824C-932F-9472B2C86AAB}"/>
              </a:ext>
            </a:extLst>
          </p:cNvPr>
          <p:cNvPicPr>
            <a:picLocks noGrp="1" noChangeAspect="1"/>
          </p:cNvPicPr>
          <p:nvPr>
            <p:ph idx="1"/>
          </p:nvPr>
        </p:nvPicPr>
        <p:blipFill rotWithShape="1">
          <a:blip r:embed="rId2"/>
          <a:srcRect l="1099" r="-1" b="-1"/>
          <a:stretch/>
        </p:blipFill>
        <p:spPr>
          <a:xfrm>
            <a:off x="545238" y="858525"/>
            <a:ext cx="7608304" cy="5211906"/>
          </a:xfrm>
          <a:prstGeom prst="rect">
            <a:avLst/>
          </a:prstGeom>
        </p:spPr>
      </p:pic>
      <p:sp>
        <p:nvSpPr>
          <p:cNvPr id="16" name="Rectangle 15">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2116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el 2"/>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dirty="0" err="1">
                <a:solidFill>
                  <a:srgbClr val="FFFFFF"/>
                </a:solidFill>
              </a:rPr>
              <a:t>Voedingsstoffen</a:t>
            </a:r>
            <a:endParaRPr lang="en-US" sz="5400" dirty="0">
              <a:solidFill>
                <a:srgbClr val="FFFFFF"/>
              </a:solidFill>
            </a:endParaRPr>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 y="593745"/>
            <a:ext cx="3425609" cy="3425609"/>
          </a:xfrm>
          <a:prstGeom prst="rect">
            <a:avLst/>
          </a:prstGeom>
        </p:spPr>
      </p:pic>
      <p:pic>
        <p:nvPicPr>
          <p:cNvPr id="8" name="Afbeelding 7">
            <a:extLst>
              <a:ext uri="{FF2B5EF4-FFF2-40B4-BE49-F238E27FC236}">
                <a16:creationId xmlns:a16="http://schemas.microsoft.com/office/drawing/2014/main" id="{3F1B2680-0CDA-874C-957C-BFA19EF9CDA4}"/>
              </a:ext>
            </a:extLst>
          </p:cNvPr>
          <p:cNvPicPr>
            <a:picLocks noChangeAspect="1"/>
          </p:cNvPicPr>
          <p:nvPr/>
        </p:nvPicPr>
        <p:blipFill>
          <a:blip r:embed="rId3"/>
          <a:stretch/>
        </p:blipFill>
        <p:spPr>
          <a:xfrm>
            <a:off x="4385729" y="1160678"/>
            <a:ext cx="3433324" cy="2291743"/>
          </a:xfrm>
          <a:prstGeom prst="rect">
            <a:avLst/>
          </a:prstGeom>
        </p:spPr>
      </p:pic>
      <p:cxnSp>
        <p:nvCxnSpPr>
          <p:cNvPr id="17" name="Straight Connector 16">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Afbeelding 5" descr="Afbeelding met tafel, glas, vaas, zitten&#10;&#10;Automatisch gegenereerde beschrijving">
            <a:extLst>
              <a:ext uri="{FF2B5EF4-FFF2-40B4-BE49-F238E27FC236}">
                <a16:creationId xmlns:a16="http://schemas.microsoft.com/office/drawing/2014/main" id="{8AC77E55-0A9D-BE4C-A298-2781592096BE}"/>
              </a:ext>
            </a:extLst>
          </p:cNvPr>
          <p:cNvPicPr>
            <a:picLocks noChangeAspect="1"/>
          </p:cNvPicPr>
          <p:nvPr/>
        </p:nvPicPr>
        <p:blipFill>
          <a:blip r:embed="rId4"/>
          <a:stretch>
            <a:fillRect/>
          </a:stretch>
        </p:blipFill>
        <p:spPr>
          <a:xfrm>
            <a:off x="8827472" y="330045"/>
            <a:ext cx="2668422" cy="3997637"/>
          </a:xfrm>
          <a:prstGeom prst="rect">
            <a:avLst/>
          </a:prstGeom>
        </p:spPr>
      </p:pic>
      <p:cxnSp>
        <p:nvCxnSpPr>
          <p:cNvPr id="19" name="Straight Connector 18">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20611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514292" y="513612"/>
            <a:ext cx="9894133" cy="1031216"/>
          </a:xfrm>
        </p:spPr>
        <p:txBody>
          <a:bodyPr anchor="b">
            <a:normAutofit/>
          </a:bodyPr>
          <a:lstStyle/>
          <a:p>
            <a:r>
              <a:rPr lang="nl-NL" dirty="0"/>
              <a:t>Koolhydraten 40%-70% van de totale kcal.</a:t>
            </a: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0097" y="2589086"/>
            <a:ext cx="4797773" cy="2755478"/>
          </a:xfrm>
          <a:prstGeom prst="rect">
            <a:avLst/>
          </a:prstGeom>
        </p:spPr>
      </p:pic>
      <p:sp>
        <p:nvSpPr>
          <p:cNvPr id="13" name="Freeform: Shape 8">
            <a:extLst>
              <a:ext uri="{FF2B5EF4-FFF2-40B4-BE49-F238E27FC236}">
                <a16:creationId xmlns:a16="http://schemas.microsoft.com/office/drawing/2014/main" id="{C607803A-4E99-444E-94F7-8785CDDF5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80154" y="1884045"/>
            <a:ext cx="3275668" cy="2853308"/>
          </a:xfrm>
          <a:custGeom>
            <a:avLst/>
            <a:gdLst>
              <a:gd name="connsiteX0" fmla="*/ 3275668 w 3275668"/>
              <a:gd name="connsiteY0" fmla="*/ 2853308 h 2853308"/>
              <a:gd name="connsiteX1" fmla="*/ 655 w 3275668"/>
              <a:gd name="connsiteY1" fmla="*/ 2853308 h 2853308"/>
              <a:gd name="connsiteX2" fmla="*/ 0 w 3275668"/>
              <a:gd name="connsiteY2" fmla="*/ 2467565 h 2853308"/>
              <a:gd name="connsiteX3" fmla="*/ 2869894 w 3275668"/>
              <a:gd name="connsiteY3" fmla="*/ 2468888 h 2853308"/>
              <a:gd name="connsiteX4" fmla="*/ 2869894 w 3275668"/>
              <a:gd name="connsiteY4" fmla="*/ 0 h 2853308"/>
              <a:gd name="connsiteX5" fmla="*/ 3275668 w 3275668"/>
              <a:gd name="connsiteY5" fmla="*/ 0 h 285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5668" h="2853308">
                <a:moveTo>
                  <a:pt x="3275668" y="2853308"/>
                </a:moveTo>
                <a:lnTo>
                  <a:pt x="655" y="2853308"/>
                </a:lnTo>
                <a:cubicBezTo>
                  <a:pt x="-655" y="2720171"/>
                  <a:pt x="1310" y="2600702"/>
                  <a:pt x="0" y="2467565"/>
                </a:cubicBezTo>
                <a:lnTo>
                  <a:pt x="2869894" y="2468888"/>
                </a:lnTo>
                <a:lnTo>
                  <a:pt x="2869894" y="0"/>
                </a:lnTo>
                <a:lnTo>
                  <a:pt x="3275668" y="0"/>
                </a:lnTo>
                <a:close/>
              </a:path>
            </a:pathLst>
          </a:custGeom>
          <a:solidFill>
            <a:srgbClr val="4C4C4C"/>
          </a:solidFill>
          <a:ln w="0">
            <a:noFill/>
            <a:prstDash val="solid"/>
            <a:round/>
            <a:headEnd/>
            <a:tailEnd/>
          </a:ln>
        </p:spPr>
        <p:txBody>
          <a:bodyPr/>
          <a:lstStyle/>
          <a:p>
            <a:endParaRPr lang="nl-NL"/>
          </a:p>
        </p:txBody>
      </p:sp>
      <p:sp>
        <p:nvSpPr>
          <p:cNvPr id="14" name="Freeform: Shape 10">
            <a:extLst>
              <a:ext uri="{FF2B5EF4-FFF2-40B4-BE49-F238E27FC236}">
                <a16:creationId xmlns:a16="http://schemas.microsoft.com/office/drawing/2014/main" id="{2989BE6A-C309-418E-8ADD-1616A9805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55822" y="3222529"/>
            <a:ext cx="3242952" cy="2828156"/>
          </a:xfrm>
          <a:custGeom>
            <a:avLst/>
            <a:gdLst>
              <a:gd name="connsiteX0" fmla="*/ 2837178 w 3242952"/>
              <a:gd name="connsiteY0" fmla="*/ 0 h 2828156"/>
              <a:gd name="connsiteX1" fmla="*/ 3242952 w 3242952"/>
              <a:gd name="connsiteY1" fmla="*/ 0 h 2828156"/>
              <a:gd name="connsiteX2" fmla="*/ 3242952 w 3242952"/>
              <a:gd name="connsiteY2" fmla="*/ 2828156 h 2828156"/>
              <a:gd name="connsiteX3" fmla="*/ 0 w 3242952"/>
              <a:gd name="connsiteY3" fmla="*/ 2828156 h 2828156"/>
              <a:gd name="connsiteX4" fmla="*/ 0 w 3242952"/>
              <a:gd name="connsiteY4" fmla="*/ 2442859 h 2828156"/>
              <a:gd name="connsiteX5" fmla="*/ 2837178 w 3242952"/>
              <a:gd name="connsiteY5" fmla="*/ 2443295 h 282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2952" h="2828156">
                <a:moveTo>
                  <a:pt x="2837178" y="0"/>
                </a:moveTo>
                <a:lnTo>
                  <a:pt x="3242952" y="0"/>
                </a:lnTo>
                <a:lnTo>
                  <a:pt x="3242952" y="2828156"/>
                </a:lnTo>
                <a:lnTo>
                  <a:pt x="0" y="2828156"/>
                </a:lnTo>
                <a:lnTo>
                  <a:pt x="0" y="2442859"/>
                </a:lnTo>
                <a:lnTo>
                  <a:pt x="2837178" y="2443295"/>
                </a:lnTo>
                <a:close/>
              </a:path>
            </a:pathLst>
          </a:custGeom>
          <a:solidFill>
            <a:srgbClr val="4C4C4C"/>
          </a:solidFill>
          <a:ln w="0">
            <a:noFill/>
            <a:prstDash val="solid"/>
            <a:round/>
            <a:headEnd/>
            <a:tailEnd/>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jdelijke aanduiding voor inhoud 2"/>
          <p:cNvSpPr>
            <a:spLocks noGrp="1"/>
          </p:cNvSpPr>
          <p:nvPr>
            <p:ph idx="1"/>
          </p:nvPr>
        </p:nvSpPr>
        <p:spPr>
          <a:xfrm>
            <a:off x="7781373" y="2279151"/>
            <a:ext cx="3627063" cy="3387145"/>
          </a:xfrm>
        </p:spPr>
        <p:txBody>
          <a:bodyPr anchor="ctr">
            <a:normAutofit/>
          </a:bodyPr>
          <a:lstStyle/>
          <a:p>
            <a:r>
              <a:rPr lang="nl-NL" sz="2200" dirty="0"/>
              <a:t>Brandstof, reservebrandstof in de vorm van glycogeen in spieren en lever.</a:t>
            </a:r>
          </a:p>
          <a:p>
            <a:r>
              <a:rPr lang="nl-NL" sz="2200" dirty="0"/>
              <a:t>Handhaven bloedglucosegehalte.</a:t>
            </a:r>
          </a:p>
          <a:p>
            <a:r>
              <a:rPr lang="nl-NL" sz="2200" dirty="0"/>
              <a:t>Leveren snel energie (sneller dan vet).</a:t>
            </a:r>
          </a:p>
          <a:p>
            <a:r>
              <a:rPr lang="nl-NL" sz="2200" b="1" dirty="0"/>
              <a:t>1 gram koolhydraten levert 4 kilocalorieën. </a:t>
            </a:r>
          </a:p>
          <a:p>
            <a:endParaRPr lang="nl-NL" sz="2200" dirty="0"/>
          </a:p>
        </p:txBody>
      </p:sp>
    </p:spTree>
    <p:extLst>
      <p:ext uri="{BB962C8B-B14F-4D97-AF65-F5344CB8AC3E}">
        <p14:creationId xmlns:p14="http://schemas.microsoft.com/office/powerpoint/2010/main" val="697831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47E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ijdelijke aanduiding voor inhoud 4">
            <a:extLst>
              <a:ext uri="{FF2B5EF4-FFF2-40B4-BE49-F238E27FC236}">
                <a16:creationId xmlns:a16="http://schemas.microsoft.com/office/drawing/2014/main" id="{28124EEE-F842-9346-8077-BBD571D7BDBC}"/>
              </a:ext>
            </a:extLst>
          </p:cNvPr>
          <p:cNvPicPr>
            <a:picLocks noChangeAspect="1"/>
          </p:cNvPicPr>
          <p:nvPr/>
        </p:nvPicPr>
        <p:blipFill>
          <a:blip r:embed="rId3"/>
          <a:stretch>
            <a:fillRect/>
          </a:stretch>
        </p:blipFill>
        <p:spPr>
          <a:xfrm>
            <a:off x="1639148" y="643467"/>
            <a:ext cx="8913704" cy="5571066"/>
          </a:xfrm>
          <a:prstGeom prst="rect">
            <a:avLst/>
          </a:prstGeom>
        </p:spPr>
      </p:pic>
    </p:spTree>
    <p:extLst>
      <p:ext uri="{BB962C8B-B14F-4D97-AF65-F5344CB8AC3E}">
        <p14:creationId xmlns:p14="http://schemas.microsoft.com/office/powerpoint/2010/main" val="29228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el 3"/>
          <p:cNvSpPr>
            <a:spLocks noGrp="1"/>
          </p:cNvSpPr>
          <p:nvPr>
            <p:ph type="title"/>
          </p:nvPr>
        </p:nvSpPr>
        <p:spPr>
          <a:xfrm>
            <a:off x="838200" y="963877"/>
            <a:ext cx="3494362" cy="4930246"/>
          </a:xfrm>
        </p:spPr>
        <p:txBody>
          <a:bodyPr>
            <a:normAutofit/>
          </a:bodyPr>
          <a:lstStyle/>
          <a:p>
            <a:pPr algn="r"/>
            <a:r>
              <a:rPr lang="nl-NL" sz="2100">
                <a:solidFill>
                  <a:schemeClr val="accent1"/>
                </a:solidFill>
              </a:rPr>
              <a:t>Koolhydraten/voedingsvezels</a:t>
            </a:r>
          </a:p>
        </p:txBody>
      </p:sp>
      <p:cxnSp>
        <p:nvCxnSpPr>
          <p:cNvPr id="12" name="Straight Connector 11">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 name="Tijdelijke aanduiding voor inhoud 4"/>
          <p:cNvSpPr>
            <a:spLocks noGrp="1"/>
          </p:cNvSpPr>
          <p:nvPr>
            <p:ph idx="1"/>
          </p:nvPr>
        </p:nvSpPr>
        <p:spPr>
          <a:xfrm>
            <a:off x="4976031" y="963877"/>
            <a:ext cx="6377769" cy="4930246"/>
          </a:xfrm>
        </p:spPr>
        <p:txBody>
          <a:bodyPr anchor="ctr">
            <a:normAutofit/>
          </a:bodyPr>
          <a:lstStyle/>
          <a:p>
            <a:r>
              <a:rPr lang="nl-NL" sz="1700" dirty="0"/>
              <a:t>Zijn stoffen uit planten die mensen niet verteren, maar wel een belangrijke functie hebben in het lichaam.</a:t>
            </a:r>
          </a:p>
          <a:p>
            <a:r>
              <a:rPr lang="nl-NL" sz="1700" dirty="0"/>
              <a:t>Dus 30 en 40 gram per dag</a:t>
            </a:r>
          </a:p>
          <a:p>
            <a:r>
              <a:rPr lang="nl-NL" sz="1700" dirty="0"/>
              <a:t>Functie:</a:t>
            </a:r>
          </a:p>
          <a:p>
            <a:pPr lvl="1"/>
            <a:r>
              <a:rPr lang="nl-NL" sz="1700" dirty="0"/>
              <a:t>Stimuleren kauwproces</a:t>
            </a:r>
          </a:p>
          <a:p>
            <a:pPr lvl="1"/>
            <a:r>
              <a:rPr lang="nl-NL" sz="1700" dirty="0"/>
              <a:t>Remmend effect op de maagontleding</a:t>
            </a:r>
          </a:p>
          <a:p>
            <a:pPr lvl="1"/>
            <a:r>
              <a:rPr lang="nl-NL" sz="1700" dirty="0"/>
              <a:t>Ondersteunen bloedglucosespiegel</a:t>
            </a:r>
          </a:p>
          <a:p>
            <a:pPr lvl="1"/>
            <a:r>
              <a:rPr lang="nl-NL" sz="1700" dirty="0"/>
              <a:t>Zachtere ontlasting en bacteriegroei in darm en verlagen risico op darmontsteking vooral bij oudere mensen</a:t>
            </a:r>
          </a:p>
          <a:p>
            <a:pPr lvl="1"/>
            <a:r>
              <a:rPr lang="nl-NL" sz="1700" dirty="0"/>
              <a:t>Verlaging slechte cholesterol</a:t>
            </a:r>
          </a:p>
          <a:p>
            <a:pPr lvl="1"/>
            <a:r>
              <a:rPr lang="nl-NL" sz="1700" dirty="0"/>
              <a:t>Immuunsysteem </a:t>
            </a:r>
          </a:p>
          <a:p>
            <a:r>
              <a:rPr lang="nl-NL" sz="1700" dirty="0"/>
              <a:t>Eet fruit i.p.v. het te drinken. Vervang witte, rijst, pasta en brood door zilvervliesrijst, volkoren/bruin boord en pasta. Rauwkost of gedroogde vruchten i.p.v. chips en koek. Vervang vlees regelmatig door peulvruchten. Minimaal 250 gram groenten per dag.</a:t>
            </a:r>
          </a:p>
        </p:txBody>
      </p:sp>
    </p:spTree>
    <p:extLst>
      <p:ext uri="{BB962C8B-B14F-4D97-AF65-F5344CB8AC3E}">
        <p14:creationId xmlns:p14="http://schemas.microsoft.com/office/powerpoint/2010/main" val="10972891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kern="1200">
                <a:solidFill>
                  <a:srgbClr val="FFFFFF"/>
                </a:solidFill>
                <a:latin typeface="+mj-lt"/>
                <a:ea typeface="+mj-ea"/>
                <a:cs typeface="+mj-cs"/>
              </a:rPr>
              <a:t>Bloedglucosespiegel</a:t>
            </a:r>
          </a:p>
        </p:txBody>
      </p:sp>
      <p:sp>
        <p:nvSpPr>
          <p:cNvPr id="3" name="Tijdelijke aanduiding voor inhoud 2"/>
          <p:cNvSpPr>
            <a:spLocks noGrp="1"/>
          </p:cNvSpPr>
          <p:nvPr>
            <p:ph idx="1"/>
          </p:nvPr>
        </p:nvSpPr>
        <p:spPr>
          <a:xfrm>
            <a:off x="1524000" y="1525638"/>
            <a:ext cx="9144000" cy="420001"/>
          </a:xfrm>
        </p:spPr>
        <p:txBody>
          <a:bodyPr vert="horz" lIns="91440" tIns="45720" rIns="91440" bIns="45720" rtlCol="0">
            <a:normAutofit/>
          </a:bodyPr>
          <a:lstStyle/>
          <a:p>
            <a:pPr marL="0" indent="0" algn="ctr">
              <a:buNone/>
            </a:pPr>
            <a:r>
              <a:rPr lang="en-US" sz="2000" kern="1200">
                <a:solidFill>
                  <a:srgbClr val="00BBEA"/>
                </a:solidFill>
                <a:latin typeface="+mn-lt"/>
                <a:ea typeface="+mn-ea"/>
                <a:cs typeface="+mn-cs"/>
              </a:rPr>
              <a:t>Glycemische index ( hoe snel stijgt de bloedglucosespiegel van een product)</a:t>
            </a:r>
          </a:p>
        </p:txBody>
      </p:sp>
      <p:cxnSp>
        <p:nvCxnSpPr>
          <p:cNvPr id="12" name="Straight Connector 1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Tijdelijke aanduiding voor inhoud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8164" y="2509911"/>
            <a:ext cx="5900572" cy="3997637"/>
          </a:xfrm>
          <a:prstGeom prst="rect">
            <a:avLst/>
          </a:prstGeom>
        </p:spPr>
      </p:pic>
    </p:spTree>
    <p:extLst>
      <p:ext uri="{BB962C8B-B14F-4D97-AF65-F5344CB8AC3E}">
        <p14:creationId xmlns:p14="http://schemas.microsoft.com/office/powerpoint/2010/main" val="2849859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Tijdelijke aanduiding voor inhoud 4" descr="Afbeelding met teken, tekening, doos&#10;&#10;Automatisch gegenereerde beschrijving">
            <a:extLst>
              <a:ext uri="{FF2B5EF4-FFF2-40B4-BE49-F238E27FC236}">
                <a16:creationId xmlns:a16="http://schemas.microsoft.com/office/drawing/2014/main" id="{0BEAF5D6-C696-FB47-8CEE-5DD5BAB52CE6}"/>
              </a:ext>
            </a:extLst>
          </p:cNvPr>
          <p:cNvPicPr>
            <a:picLocks noGrp="1" noChangeAspect="1"/>
          </p:cNvPicPr>
          <p:nvPr>
            <p:ph idx="1"/>
          </p:nvPr>
        </p:nvPicPr>
        <p:blipFill rotWithShape="1">
          <a:blip r:embed="rId2"/>
          <a:srcRect r="-2" b="6447"/>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0" name="Group 9">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1" name="Freeform: Shape 10">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 name="Group 13">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5" name="Freeform: Shape 14">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Tree>
    <p:extLst>
      <p:ext uri="{BB962C8B-B14F-4D97-AF65-F5344CB8AC3E}">
        <p14:creationId xmlns:p14="http://schemas.microsoft.com/office/powerpoint/2010/main" val="106098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085FEC2-479F-5642-8409-4025EA534A61}"/>
              </a:ext>
            </a:extLst>
          </p:cNvPr>
          <p:cNvSpPr>
            <a:spLocks noGrp="1"/>
          </p:cNvSpPr>
          <p:nvPr>
            <p:ph type="title"/>
          </p:nvPr>
        </p:nvSpPr>
        <p:spPr>
          <a:xfrm>
            <a:off x="742950" y="742951"/>
            <a:ext cx="3829050" cy="4962524"/>
          </a:xfrm>
        </p:spPr>
        <p:txBody>
          <a:bodyPr vert="horz" lIns="91440" tIns="45720" rIns="91440" bIns="45720" rtlCol="0" anchor="ctr">
            <a:normAutofit/>
          </a:bodyPr>
          <a:lstStyle/>
          <a:p>
            <a:pPr algn="ctr"/>
            <a:r>
              <a:rPr lang="en-US" sz="3200" dirty="0">
                <a:solidFill>
                  <a:srgbClr val="FFFFFF"/>
                </a:solidFill>
              </a:rPr>
              <a:t>Glucose-</a:t>
            </a:r>
            <a:r>
              <a:rPr lang="en-US" sz="3200" dirty="0" err="1">
                <a:solidFill>
                  <a:srgbClr val="FFFFFF"/>
                </a:solidFill>
              </a:rPr>
              <a:t>insuline</a:t>
            </a:r>
            <a:r>
              <a:rPr lang="en-US" sz="3200" kern="1200" dirty="0">
                <a:solidFill>
                  <a:srgbClr val="FFFFFF"/>
                </a:solidFill>
                <a:latin typeface="+mj-lt"/>
                <a:ea typeface="+mj-ea"/>
                <a:cs typeface="+mj-cs"/>
              </a:rPr>
              <a:t>, </a:t>
            </a:r>
            <a:r>
              <a:rPr lang="en-US" sz="3200" dirty="0" err="1">
                <a:solidFill>
                  <a:srgbClr val="FFFFFF"/>
                </a:solidFill>
              </a:rPr>
              <a:t>Glycogeen</a:t>
            </a:r>
            <a:r>
              <a:rPr lang="en-US" sz="3200" dirty="0">
                <a:solidFill>
                  <a:srgbClr val="FFFFFF"/>
                </a:solidFill>
              </a:rPr>
              <a:t>-glucagon</a:t>
            </a:r>
            <a:br>
              <a:rPr lang="en-US" sz="3200" kern="1200" dirty="0">
                <a:solidFill>
                  <a:srgbClr val="FFFFFF"/>
                </a:solidFill>
                <a:latin typeface="+mj-lt"/>
                <a:ea typeface="+mj-ea"/>
                <a:cs typeface="+mj-cs"/>
              </a:rPr>
            </a:br>
            <a:br>
              <a:rPr lang="en-US" sz="3200" kern="1200" dirty="0">
                <a:solidFill>
                  <a:srgbClr val="FFFFFF"/>
                </a:solidFill>
                <a:latin typeface="+mj-lt"/>
                <a:ea typeface="+mj-ea"/>
                <a:cs typeface="+mj-cs"/>
              </a:rPr>
            </a:br>
            <a:r>
              <a:rPr lang="en-US" sz="3200" kern="1200" dirty="0">
                <a:solidFill>
                  <a:srgbClr val="FFFFFF"/>
                </a:solidFill>
                <a:latin typeface="+mj-lt"/>
                <a:ea typeface="+mj-ea"/>
                <a:cs typeface="+mj-cs"/>
              </a:rPr>
              <a:t>,</a:t>
            </a:r>
            <a:br>
              <a:rPr lang="en-US" sz="4100" kern="1200" dirty="0">
                <a:solidFill>
                  <a:srgbClr val="FFFFFF"/>
                </a:solidFill>
                <a:latin typeface="+mj-lt"/>
                <a:ea typeface="+mj-ea"/>
                <a:cs typeface="+mj-cs"/>
              </a:rPr>
            </a:br>
            <a:endParaRPr lang="en-US" sz="4100" kern="1200" dirty="0">
              <a:solidFill>
                <a:srgbClr val="FFFFFF"/>
              </a:solidFill>
              <a:latin typeface="+mj-lt"/>
              <a:ea typeface="+mj-ea"/>
              <a:cs typeface="+mj-cs"/>
            </a:endParaRPr>
          </a:p>
        </p:txBody>
      </p:sp>
      <p:pic>
        <p:nvPicPr>
          <p:cNvPr id="5" name="Tijdelijke aanduiding voor inhoud 4" descr="Afbeelding met tekst, kaart&#10;&#10;Automatisch gegenereerde beschrijving">
            <a:extLst>
              <a:ext uri="{FF2B5EF4-FFF2-40B4-BE49-F238E27FC236}">
                <a16:creationId xmlns:a16="http://schemas.microsoft.com/office/drawing/2014/main" id="{773E0B12-16A3-9642-B71B-4E9D525AA70E}"/>
              </a:ext>
            </a:extLst>
          </p:cNvPr>
          <p:cNvPicPr>
            <a:picLocks noGrp="1" noChangeAspect="1"/>
          </p:cNvPicPr>
          <p:nvPr>
            <p:ph idx="1"/>
          </p:nvPr>
        </p:nvPicPr>
        <p:blipFill>
          <a:blip r:embed="rId3"/>
          <a:stretch>
            <a:fillRect/>
          </a:stretch>
        </p:blipFill>
        <p:spPr>
          <a:xfrm>
            <a:off x="6120741" y="492573"/>
            <a:ext cx="4619706" cy="5880796"/>
          </a:xfrm>
          <a:prstGeom prst="rect">
            <a:avLst/>
          </a:prstGeom>
        </p:spPr>
      </p:pic>
    </p:spTree>
    <p:extLst>
      <p:ext uri="{BB962C8B-B14F-4D97-AF65-F5344CB8AC3E}">
        <p14:creationId xmlns:p14="http://schemas.microsoft.com/office/powerpoint/2010/main" val="15632159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79CA215-0C0E-354E-BC94-52B49E08F64A}"/>
              </a:ext>
            </a:extLst>
          </p:cNvPr>
          <p:cNvSpPr>
            <a:spLocks noGrp="1"/>
          </p:cNvSpPr>
          <p:nvPr>
            <p:ph type="title"/>
          </p:nvPr>
        </p:nvSpPr>
        <p:spPr>
          <a:xfrm>
            <a:off x="686834" y="1153572"/>
            <a:ext cx="3200400" cy="4461163"/>
          </a:xfrm>
        </p:spPr>
        <p:txBody>
          <a:bodyPr>
            <a:normAutofit/>
          </a:bodyPr>
          <a:lstStyle/>
          <a:p>
            <a:r>
              <a:rPr lang="nl-NL" sz="4100" dirty="0">
                <a:solidFill>
                  <a:srgbClr val="FFFFFF"/>
                </a:solidFill>
              </a:rPr>
              <a:t>Scheikundige samenstelling</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ijdelijke aanduiding voor inhoud 2">
            <a:extLst>
              <a:ext uri="{FF2B5EF4-FFF2-40B4-BE49-F238E27FC236}">
                <a16:creationId xmlns:a16="http://schemas.microsoft.com/office/drawing/2014/main" id="{FE15E50C-EF50-A041-B954-D13BC557B7F7}"/>
              </a:ext>
            </a:extLst>
          </p:cNvPr>
          <p:cNvSpPr>
            <a:spLocks noGrp="1"/>
          </p:cNvSpPr>
          <p:nvPr>
            <p:ph idx="1"/>
          </p:nvPr>
        </p:nvSpPr>
        <p:spPr>
          <a:xfrm>
            <a:off x="4447308" y="591344"/>
            <a:ext cx="6906491" cy="5585619"/>
          </a:xfrm>
        </p:spPr>
        <p:txBody>
          <a:bodyPr anchor="ctr">
            <a:normAutofit/>
          </a:bodyPr>
          <a:lstStyle/>
          <a:p>
            <a:r>
              <a:rPr lang="nl-NL" sz="1700" u="sng" dirty="0"/>
              <a:t>Mo</a:t>
            </a:r>
            <a:r>
              <a:rPr lang="nl-NL" sz="1700" dirty="0"/>
              <a:t>nosachariden: enkelvoudige suikers</a:t>
            </a:r>
          </a:p>
          <a:p>
            <a:r>
              <a:rPr lang="nl-NL" sz="1700" u="sng" dirty="0"/>
              <a:t>Di</a:t>
            </a:r>
            <a:r>
              <a:rPr lang="nl-NL" sz="1700" dirty="0"/>
              <a:t>sachariden: suikers samengesteld uit paren monosachariden</a:t>
            </a:r>
          </a:p>
          <a:p>
            <a:r>
              <a:rPr lang="nl-NL" sz="1700" u="sng" dirty="0"/>
              <a:t>Poly</a:t>
            </a:r>
            <a:r>
              <a:rPr lang="nl-NL" sz="1700" dirty="0"/>
              <a:t>sachariden: grote moleculen bestaan uit ketens van monosachariden</a:t>
            </a:r>
          </a:p>
          <a:p>
            <a:r>
              <a:rPr lang="nl-NL" sz="1700" dirty="0"/>
              <a:t>3 zijn monosachariden:</a:t>
            </a:r>
          </a:p>
          <a:p>
            <a:pPr lvl="1"/>
            <a:r>
              <a:rPr lang="nl-NL" sz="1700" dirty="0"/>
              <a:t>Glucose</a:t>
            </a:r>
          </a:p>
          <a:p>
            <a:pPr lvl="1"/>
            <a:r>
              <a:rPr lang="nl-NL" sz="1700" dirty="0"/>
              <a:t>Fructose</a:t>
            </a:r>
          </a:p>
          <a:p>
            <a:pPr lvl="1"/>
            <a:r>
              <a:rPr lang="nl-NL" sz="1700" dirty="0"/>
              <a:t>Galactose</a:t>
            </a:r>
          </a:p>
          <a:p>
            <a:r>
              <a:rPr lang="nl-NL" sz="1700" dirty="0"/>
              <a:t>3 zijn disachariden:</a:t>
            </a:r>
          </a:p>
          <a:p>
            <a:pPr lvl="1"/>
            <a:r>
              <a:rPr lang="nl-NL" sz="1700" dirty="0"/>
              <a:t>Maltose (glucose + glucose)</a:t>
            </a:r>
          </a:p>
          <a:p>
            <a:pPr lvl="1"/>
            <a:r>
              <a:rPr lang="nl-NL" sz="1700" dirty="0"/>
              <a:t>Sucrose (glucose + fructose)</a:t>
            </a:r>
          </a:p>
          <a:p>
            <a:pPr lvl="1"/>
            <a:r>
              <a:rPr lang="nl-NL" sz="1700" dirty="0"/>
              <a:t>Lactose (glucose + galactose)</a:t>
            </a:r>
          </a:p>
          <a:p>
            <a:r>
              <a:rPr lang="nl-NL" sz="1700" dirty="0"/>
              <a:t>Polysachariden zijn iets meer complex, met veel glucose eenheden. 3 soorten polysachariden zijn belangrijk in voeding:</a:t>
            </a:r>
          </a:p>
          <a:p>
            <a:pPr lvl="1"/>
            <a:r>
              <a:rPr lang="nl-NL" sz="1700" dirty="0"/>
              <a:t>Glycogeen = een opslagvorm van energie in het lichaam</a:t>
            </a:r>
          </a:p>
          <a:p>
            <a:pPr lvl="1"/>
            <a:r>
              <a:rPr lang="nl-NL" sz="1700" dirty="0"/>
              <a:t>Zetmeel </a:t>
            </a:r>
          </a:p>
          <a:p>
            <a:pPr lvl="1"/>
            <a:r>
              <a:rPr lang="nl-NL" sz="1700" dirty="0"/>
              <a:t>Vezels, </a:t>
            </a:r>
            <a:r>
              <a:rPr lang="nl-NL" sz="1700" dirty="0" err="1"/>
              <a:t>fermenteerbaar</a:t>
            </a:r>
            <a:r>
              <a:rPr lang="nl-NL" sz="1700" dirty="0"/>
              <a:t>, niet </a:t>
            </a:r>
            <a:r>
              <a:rPr lang="nl-NL" sz="1700" dirty="0" err="1"/>
              <a:t>fermenteerbaar</a:t>
            </a:r>
            <a:endParaRPr lang="nl-NL" sz="1700" dirty="0"/>
          </a:p>
        </p:txBody>
      </p:sp>
    </p:spTree>
    <p:extLst>
      <p:ext uri="{BB962C8B-B14F-4D97-AF65-F5344CB8AC3E}">
        <p14:creationId xmlns:p14="http://schemas.microsoft.com/office/powerpoint/2010/main" val="97101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662795" y="-3745097"/>
            <a:ext cx="1354979" cy="10750169"/>
          </a:xfrm>
          <a:prstGeom prst="downArrow">
            <a:avLst>
              <a:gd name="adj1" fmla="val 100000"/>
              <a:gd name="adj2" fmla="val 22582"/>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Tijdelijke aanduiding voor inhoud 4" descr="Afbeelding met voedsel&#10;&#10;Automatisch gegenereerde beschrijving">
            <a:extLst>
              <a:ext uri="{FF2B5EF4-FFF2-40B4-BE49-F238E27FC236}">
                <a16:creationId xmlns:a16="http://schemas.microsoft.com/office/drawing/2014/main" id="{D1232067-402B-A044-AB65-20568A0008CA}"/>
              </a:ext>
            </a:extLst>
          </p:cNvPr>
          <p:cNvPicPr>
            <a:picLocks noGrp="1" noChangeAspect="1"/>
          </p:cNvPicPr>
          <p:nvPr>
            <p:ph idx="1"/>
          </p:nvPr>
        </p:nvPicPr>
        <p:blipFill>
          <a:blip r:embed="rId2"/>
          <a:stretch>
            <a:fillRect/>
          </a:stretch>
        </p:blipFill>
        <p:spPr>
          <a:xfrm>
            <a:off x="1287463" y="2967038"/>
            <a:ext cx="4762500" cy="2809875"/>
          </a:xfrm>
        </p:spPr>
      </p:pic>
      <p:pic>
        <p:nvPicPr>
          <p:cNvPr id="7" name="Afbeelding 6" descr="Afbeelding met tafel&#10;&#10;Automatisch gegenereerde beschrijving">
            <a:extLst>
              <a:ext uri="{FF2B5EF4-FFF2-40B4-BE49-F238E27FC236}">
                <a16:creationId xmlns:a16="http://schemas.microsoft.com/office/drawing/2014/main" id="{24D487D1-A8E0-D443-A30F-BDEA4DBA8F93}"/>
              </a:ext>
            </a:extLst>
          </p:cNvPr>
          <p:cNvPicPr>
            <a:picLocks noChangeAspect="1"/>
          </p:cNvPicPr>
          <p:nvPr/>
        </p:nvPicPr>
        <p:blipFill>
          <a:blip r:embed="rId3"/>
          <a:stretch>
            <a:fillRect/>
          </a:stretch>
        </p:blipFill>
        <p:spPr>
          <a:xfrm>
            <a:off x="6116638" y="2967038"/>
            <a:ext cx="5233988" cy="2809875"/>
          </a:xfrm>
          <a:prstGeom prst="rect">
            <a:avLst/>
          </a:prstGeom>
        </p:spPr>
      </p:pic>
      <p:sp>
        <p:nvSpPr>
          <p:cNvPr id="2" name="Titel 1">
            <a:extLst>
              <a:ext uri="{FF2B5EF4-FFF2-40B4-BE49-F238E27FC236}">
                <a16:creationId xmlns:a16="http://schemas.microsoft.com/office/drawing/2014/main" id="{C9BCA433-2760-EF40-B140-72195A3EEED6}"/>
              </a:ext>
            </a:extLst>
          </p:cNvPr>
          <p:cNvSpPr>
            <a:spLocks noGrp="1"/>
          </p:cNvSpPr>
          <p:nvPr>
            <p:ph type="title"/>
          </p:nvPr>
        </p:nvSpPr>
        <p:spPr>
          <a:xfrm>
            <a:off x="1286932" y="1204109"/>
            <a:ext cx="10023398" cy="857894"/>
          </a:xfrm>
        </p:spPr>
        <p:txBody>
          <a:bodyPr>
            <a:normAutofit fontScale="90000"/>
          </a:bodyPr>
          <a:lstStyle/>
          <a:p>
            <a:r>
              <a:rPr lang="nl-NL" sz="4000" dirty="0">
                <a:solidFill>
                  <a:srgbClr val="FFFFFF"/>
                </a:solidFill>
              </a:rPr>
              <a:t>Suiker is suiker </a:t>
            </a:r>
            <a:r>
              <a:rPr lang="nl-NL" sz="4000" dirty="0">
                <a:solidFill>
                  <a:srgbClr val="FFFFFF"/>
                </a:solidFill>
                <a:hlinkClick r:id="rId4"/>
              </a:rPr>
              <a:t>https://youtu.be/PXA1yLTMeAY</a:t>
            </a:r>
            <a:br>
              <a:rPr lang="nl-NL" sz="4000" dirty="0">
                <a:solidFill>
                  <a:srgbClr val="FFFFFF"/>
                </a:solidFill>
              </a:rPr>
            </a:br>
            <a:endParaRPr lang="nl-NL" sz="4000" dirty="0">
              <a:solidFill>
                <a:srgbClr val="FFFFFF"/>
              </a:solidFill>
            </a:endParaRPr>
          </a:p>
        </p:txBody>
      </p:sp>
    </p:spTree>
    <p:extLst>
      <p:ext uri="{BB962C8B-B14F-4D97-AF65-F5344CB8AC3E}">
        <p14:creationId xmlns:p14="http://schemas.microsoft.com/office/powerpoint/2010/main" val="33157548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45B1D5C-0827-4AF0-8186-11FC5A8B8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8715F94-CA53-1649-BA9B-CE11C4224AA3}"/>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1800" dirty="0"/>
              <a:t>Hoe % </a:t>
            </a:r>
            <a:r>
              <a:rPr lang="en-US" sz="1800" dirty="0" err="1"/>
              <a:t>koolhrydraten</a:t>
            </a:r>
            <a:r>
              <a:rPr lang="en-US" sz="1800" dirty="0"/>
              <a:t> </a:t>
            </a:r>
            <a:r>
              <a:rPr lang="en-US" sz="1800" dirty="0" err="1"/>
              <a:t>krijgt</a:t>
            </a:r>
            <a:r>
              <a:rPr lang="en-US" sz="1800" dirty="0"/>
              <a:t> Anne </a:t>
            </a:r>
            <a:r>
              <a:rPr lang="en-US" sz="1800" dirty="0" err="1"/>
              <a:t>binnen</a:t>
            </a:r>
            <a:r>
              <a:rPr lang="en-US" sz="1800" dirty="0"/>
              <a:t>? Wat </a:t>
            </a:r>
            <a:r>
              <a:rPr lang="en-US" sz="1800" dirty="0" err="1"/>
              <a:t>kun</a:t>
            </a:r>
            <a:r>
              <a:rPr lang="en-US" sz="1800" dirty="0"/>
              <a:t> je </a:t>
            </a:r>
            <a:r>
              <a:rPr lang="en-US" sz="1800" dirty="0" err="1"/>
              <a:t>zeggen</a:t>
            </a:r>
            <a:r>
              <a:rPr lang="en-US" sz="1800" dirty="0"/>
              <a:t> over de </a:t>
            </a:r>
            <a:r>
              <a:rPr lang="en-US" sz="1800" dirty="0" err="1"/>
              <a:t>kwaliteit</a:t>
            </a:r>
            <a:r>
              <a:rPr lang="en-US" sz="1800" dirty="0"/>
              <a:t> </a:t>
            </a:r>
            <a:r>
              <a:rPr lang="en-US" sz="1800" dirty="0" err="1"/>
              <a:t>en</a:t>
            </a:r>
            <a:r>
              <a:rPr lang="en-US" sz="1800" dirty="0"/>
              <a:t> </a:t>
            </a:r>
            <a:r>
              <a:rPr lang="en-US" sz="1800" dirty="0" err="1"/>
              <a:t>grammen</a:t>
            </a:r>
            <a:r>
              <a:rPr lang="en-US" sz="1800" dirty="0"/>
              <a:t> </a:t>
            </a:r>
            <a:r>
              <a:rPr lang="en-US" sz="1800" dirty="0" err="1"/>
              <a:t>voedingsvezels</a:t>
            </a:r>
            <a:r>
              <a:rPr lang="en-US" sz="1800" dirty="0"/>
              <a:t>?</a:t>
            </a:r>
          </a:p>
        </p:txBody>
      </p:sp>
      <p:sp>
        <p:nvSpPr>
          <p:cNvPr id="12" name="Rectangle 11">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ijdelijke aanduiding voor inhoud 4">
            <a:extLst>
              <a:ext uri="{FF2B5EF4-FFF2-40B4-BE49-F238E27FC236}">
                <a16:creationId xmlns:a16="http://schemas.microsoft.com/office/drawing/2014/main" id="{04E17114-040B-824C-932F-9472B2C86AAB}"/>
              </a:ext>
            </a:extLst>
          </p:cNvPr>
          <p:cNvPicPr>
            <a:picLocks noGrp="1" noChangeAspect="1"/>
          </p:cNvPicPr>
          <p:nvPr>
            <p:ph idx="1"/>
          </p:nvPr>
        </p:nvPicPr>
        <p:blipFill rotWithShape="1">
          <a:blip r:embed="rId2"/>
          <a:srcRect l="1099" r="-1" b="-1"/>
          <a:stretch/>
        </p:blipFill>
        <p:spPr>
          <a:xfrm>
            <a:off x="545238" y="858525"/>
            <a:ext cx="7608304" cy="5211906"/>
          </a:xfrm>
          <a:prstGeom prst="rect">
            <a:avLst/>
          </a:prstGeom>
        </p:spPr>
      </p:pic>
      <p:sp>
        <p:nvSpPr>
          <p:cNvPr id="16" name="Rectangle 15">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44453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AAE94E3-A7DB-4868-B1E3-E49703488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589560" y="856180"/>
            <a:ext cx="5279408" cy="1128068"/>
          </a:xfrm>
        </p:spPr>
        <p:txBody>
          <a:bodyPr anchor="ctr">
            <a:normAutofit/>
          </a:bodyPr>
          <a:lstStyle/>
          <a:p>
            <a:r>
              <a:rPr lang="nl-NL" sz="3400"/>
              <a:t>Eiwitten minimaal 0,8 gram per kg lichaamsgewicht </a:t>
            </a:r>
          </a:p>
        </p:txBody>
      </p:sp>
      <p:grpSp>
        <p:nvGrpSpPr>
          <p:cNvPr id="18" name="Group 17">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30" name="Rectangle 18">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19">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21">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p:cNvSpPr>
            <a:spLocks noGrp="1"/>
          </p:cNvSpPr>
          <p:nvPr>
            <p:ph idx="1"/>
          </p:nvPr>
        </p:nvSpPr>
        <p:spPr>
          <a:xfrm>
            <a:off x="590719" y="2330505"/>
            <a:ext cx="5278066" cy="3979585"/>
          </a:xfrm>
        </p:spPr>
        <p:txBody>
          <a:bodyPr anchor="ctr">
            <a:normAutofit/>
          </a:bodyPr>
          <a:lstStyle/>
          <a:p>
            <a:r>
              <a:rPr lang="nl-NL" sz="1400" dirty="0"/>
              <a:t>Bouwstof voor het lichaam.</a:t>
            </a:r>
          </a:p>
          <a:p>
            <a:r>
              <a:rPr lang="nl-NL" sz="1400" dirty="0"/>
              <a:t>Herstel en opbouw van spieren en (bot)weefsel.</a:t>
            </a:r>
          </a:p>
          <a:p>
            <a:r>
              <a:rPr lang="nl-NL" sz="1400" dirty="0"/>
              <a:t>Spelen een belangrijke rol bij diverse fysiologische processen.</a:t>
            </a:r>
          </a:p>
          <a:p>
            <a:r>
              <a:rPr lang="nl-NL" sz="1400" dirty="0"/>
              <a:t>Eiwitten geven sneller een verzadigd gevoel.</a:t>
            </a:r>
          </a:p>
          <a:p>
            <a:r>
              <a:rPr lang="nl-NL" sz="1400" dirty="0"/>
              <a:t>Groepen mensen die meer eiwitten nodig hebben.</a:t>
            </a:r>
          </a:p>
          <a:p>
            <a:r>
              <a:rPr lang="nl-NL" sz="1400" dirty="0"/>
              <a:t>Ketens van aminozuren</a:t>
            </a:r>
          </a:p>
          <a:p>
            <a:r>
              <a:rPr lang="nl-NL" sz="1400" dirty="0"/>
              <a:t>Essentiele aminozuren alleen uit voedsel </a:t>
            </a:r>
          </a:p>
          <a:p>
            <a:r>
              <a:rPr lang="nl-NL" sz="1400" dirty="0"/>
              <a:t>Niet essentiële kan het lichaam zelf maken </a:t>
            </a:r>
          </a:p>
          <a:p>
            <a:r>
              <a:rPr lang="nl-NL" sz="1400" dirty="0"/>
              <a:t>Biologische waarde eiwitten.</a:t>
            </a:r>
          </a:p>
          <a:p>
            <a:r>
              <a:rPr lang="nl-NL" sz="1400" dirty="0"/>
              <a:t>Plantaardige en dierlijke eiwitten</a:t>
            </a:r>
          </a:p>
          <a:p>
            <a:r>
              <a:rPr lang="nl-NL" sz="1400" b="1" dirty="0"/>
              <a:t>4 kcal per gram</a:t>
            </a:r>
          </a:p>
          <a:p>
            <a:endParaRPr lang="nl-NL" sz="1400" dirty="0"/>
          </a:p>
          <a:p>
            <a:endParaRPr lang="nl-NL" sz="1400" dirty="0"/>
          </a:p>
          <a:p>
            <a:endParaRPr lang="nl-NL" sz="1400" dirty="0"/>
          </a:p>
        </p:txBody>
      </p:sp>
      <p:sp>
        <p:nvSpPr>
          <p:cNvPr id="33" name="Rectangle 23">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3072" y="581892"/>
            <a:ext cx="3778134" cy="2518756"/>
          </a:xfrm>
          <a:prstGeom prst="rect">
            <a:avLst/>
          </a:prstGeom>
        </p:spPr>
      </p:pic>
      <p:sp>
        <p:nvSpPr>
          <p:cNvPr id="35" name="Rectangle 27">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descr="Afbeelding met tafel&#10;&#10;Automatisch gegenereerde beschrijving">
            <a:extLst>
              <a:ext uri="{FF2B5EF4-FFF2-40B4-BE49-F238E27FC236}">
                <a16:creationId xmlns:a16="http://schemas.microsoft.com/office/drawing/2014/main" id="{B9FCD839-852E-6A4F-AB90-0623A7ACDDEB}"/>
              </a:ext>
            </a:extLst>
          </p:cNvPr>
          <p:cNvPicPr>
            <a:picLocks noChangeAspect="1"/>
          </p:cNvPicPr>
          <p:nvPr/>
        </p:nvPicPr>
        <p:blipFill>
          <a:blip r:embed="rId3"/>
          <a:stretch>
            <a:fillRect/>
          </a:stretch>
        </p:blipFill>
        <p:spPr>
          <a:xfrm>
            <a:off x="7504085" y="3707894"/>
            <a:ext cx="3554244" cy="2518756"/>
          </a:xfrm>
          <a:prstGeom prst="rect">
            <a:avLst/>
          </a:prstGeom>
        </p:spPr>
      </p:pic>
    </p:spTree>
    <p:extLst>
      <p:ext uri="{BB962C8B-B14F-4D97-AF65-F5344CB8AC3E}">
        <p14:creationId xmlns:p14="http://schemas.microsoft.com/office/powerpoint/2010/main" val="41930491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AED00C23-AD62-774C-A722-03917A2E5C4C}"/>
              </a:ext>
            </a:extLst>
          </p:cNvPr>
          <p:cNvSpPr>
            <a:spLocks noGrp="1"/>
          </p:cNvSpPr>
          <p:nvPr>
            <p:ph type="title"/>
          </p:nvPr>
        </p:nvSpPr>
        <p:spPr>
          <a:xfrm>
            <a:off x="863029" y="1012004"/>
            <a:ext cx="3416158" cy="4795408"/>
          </a:xfrm>
        </p:spPr>
        <p:txBody>
          <a:bodyPr>
            <a:normAutofit/>
          </a:bodyPr>
          <a:lstStyle/>
          <a:p>
            <a:r>
              <a:rPr lang="nl-NL">
                <a:solidFill>
                  <a:srgbClr val="FFFFFF"/>
                </a:solidFill>
              </a:rPr>
              <a:t>Voor Anne</a:t>
            </a:r>
          </a:p>
        </p:txBody>
      </p:sp>
      <p:graphicFrame>
        <p:nvGraphicFramePr>
          <p:cNvPr id="5" name="Tijdelijke aanduiding voor inhoud 2">
            <a:extLst>
              <a:ext uri="{FF2B5EF4-FFF2-40B4-BE49-F238E27FC236}">
                <a16:creationId xmlns:a16="http://schemas.microsoft.com/office/drawing/2014/main" id="{14C27E44-6DED-490C-AA04-B49CD053CD1E}"/>
              </a:ext>
            </a:extLst>
          </p:cNvPr>
          <p:cNvGraphicFramePr>
            <a:graphicFrameLocks noGrp="1"/>
          </p:cNvGraphicFramePr>
          <p:nvPr>
            <p:ph idx="1"/>
            <p:extLst>
              <p:ext uri="{D42A27DB-BD31-4B8C-83A1-F6EECF244321}">
                <p14:modId xmlns:p14="http://schemas.microsoft.com/office/powerpoint/2010/main" val="3336499669"/>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136005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214579" y="629266"/>
            <a:ext cx="6422849" cy="1676603"/>
          </a:xfrm>
        </p:spPr>
        <p:txBody>
          <a:bodyPr>
            <a:normAutofit/>
          </a:bodyPr>
          <a:lstStyle/>
          <a:p>
            <a:r>
              <a:rPr lang="nl-NL" sz="3700" dirty="0"/>
              <a:t>Vetten 20%</a:t>
            </a:r>
            <a:r>
              <a:rPr lang="en-US" sz="3700" dirty="0"/>
              <a:t>-</a:t>
            </a:r>
            <a:r>
              <a:rPr lang="nl-NL" sz="3700" dirty="0"/>
              <a:t>40% (20-35% gewichtsafname)</a:t>
            </a:r>
            <a:br>
              <a:rPr lang="nl-NL" sz="3700" dirty="0"/>
            </a:br>
            <a:r>
              <a:rPr lang="nl-NL" sz="3700" dirty="0"/>
              <a:t>waarvan verzadigd vet max. 10%</a:t>
            </a:r>
          </a:p>
        </p:txBody>
      </p:sp>
      <p:sp>
        <p:nvSpPr>
          <p:cNvPr id="24" name="Rectangle 23">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3032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p:cNvPicPr>
            <a:picLocks noChangeAspect="1"/>
          </p:cNvPicPr>
          <p:nvPr/>
        </p:nvPicPr>
        <p:blipFill rotWithShape="1">
          <a:blip r:embed="rId2">
            <a:extLst>
              <a:ext uri="{28A0092B-C50C-407E-A947-70E740481C1C}">
                <a14:useLocalDpi xmlns:a14="http://schemas.microsoft.com/office/drawing/2010/main" val="0"/>
              </a:ext>
            </a:extLst>
          </a:blip>
          <a:srcRect t="254" r="3" b="813"/>
          <a:stretch/>
        </p:blipFill>
        <p:spPr>
          <a:xfrm>
            <a:off x="649224" y="722376"/>
            <a:ext cx="3337560" cy="5413248"/>
          </a:xfrm>
          <a:prstGeom prst="rect">
            <a:avLst/>
          </a:prstGeom>
          <a:effectLst/>
        </p:spPr>
      </p:pic>
      <p:sp>
        <p:nvSpPr>
          <p:cNvPr id="3" name="Tijdelijke aanduiding voor inhoud 2"/>
          <p:cNvSpPr>
            <a:spLocks noGrp="1"/>
          </p:cNvSpPr>
          <p:nvPr>
            <p:ph idx="1"/>
          </p:nvPr>
        </p:nvSpPr>
        <p:spPr>
          <a:xfrm>
            <a:off x="5214581" y="2438400"/>
            <a:ext cx="6422848" cy="3785419"/>
          </a:xfrm>
        </p:spPr>
        <p:txBody>
          <a:bodyPr>
            <a:normAutofit/>
          </a:bodyPr>
          <a:lstStyle/>
          <a:p>
            <a:r>
              <a:rPr lang="nl-NL" sz="2000" dirty="0"/>
              <a:t>Leverancier van voedingsstoffen en essentiële vetzuren                                   (vitamine A,D,E omega 3 en 6).</a:t>
            </a:r>
          </a:p>
          <a:p>
            <a:r>
              <a:rPr lang="nl-NL" sz="2000" dirty="0"/>
              <a:t>Opbouw cellen.</a:t>
            </a:r>
          </a:p>
          <a:p>
            <a:r>
              <a:rPr lang="nl-NL" sz="2000" dirty="0"/>
              <a:t>Isolatie.</a:t>
            </a:r>
          </a:p>
          <a:p>
            <a:r>
              <a:rPr lang="nl-NL" sz="2000" dirty="0"/>
              <a:t>Langere verzadiging door langer in de maag.</a:t>
            </a:r>
          </a:p>
          <a:p>
            <a:r>
              <a:rPr lang="nl-NL" sz="2000" dirty="0"/>
              <a:t>Verzadigde (V van verkeerd) en onverzadigde vetten (O van oké)</a:t>
            </a:r>
          </a:p>
          <a:p>
            <a:r>
              <a:rPr lang="nl-NL" sz="2000" dirty="0"/>
              <a:t>Levert meer kilocalorieën namelijk 9 kcal per gram</a:t>
            </a:r>
          </a:p>
          <a:p>
            <a:endParaRPr lang="nl-NL" sz="2000" dirty="0"/>
          </a:p>
        </p:txBody>
      </p:sp>
    </p:spTree>
    <p:extLst>
      <p:ext uri="{BB962C8B-B14F-4D97-AF65-F5344CB8AC3E}">
        <p14:creationId xmlns:p14="http://schemas.microsoft.com/office/powerpoint/2010/main" val="3318548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526073" y="4756638"/>
            <a:ext cx="11139854" cy="930447"/>
          </a:xfrm>
        </p:spPr>
        <p:txBody>
          <a:bodyPr vert="horz" lIns="91440" tIns="45720" rIns="91440" bIns="45720" rtlCol="0" anchor="b">
            <a:normAutofit/>
          </a:bodyPr>
          <a:lstStyle/>
          <a:p>
            <a:pPr algn="ctr"/>
            <a:r>
              <a:rPr lang="en-US" sz="5400" kern="1200">
                <a:solidFill>
                  <a:srgbClr val="FFFFFF"/>
                </a:solidFill>
                <a:latin typeface="+mj-lt"/>
                <a:ea typeface="+mj-ea"/>
                <a:cs typeface="+mj-cs"/>
              </a:rPr>
              <a:t>LDL &amp; HDL</a:t>
            </a:r>
          </a:p>
        </p:txBody>
      </p:sp>
      <p:pic>
        <p:nvPicPr>
          <p:cNvPr id="4" name="Tijdelijke aanduiding voor inhou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0040" y="340593"/>
            <a:ext cx="11496821" cy="3931912"/>
          </a:xfrm>
          <a:prstGeom prst="rect">
            <a:avLst/>
          </a:prstGeom>
        </p:spPr>
      </p:pic>
      <p:cxnSp>
        <p:nvCxnSpPr>
          <p:cNvPr id="11" name="Straight Connector 1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69810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45B1D5C-0827-4AF0-8186-11FC5A8B8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8715F94-CA53-1649-BA9B-CE11C4224AA3}"/>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2600" dirty="0" err="1"/>
              <a:t>Vetten</a:t>
            </a:r>
            <a:r>
              <a:rPr lang="en-US" sz="2600" dirty="0"/>
              <a:t>:</a:t>
            </a:r>
            <a:br>
              <a:rPr lang="en-US" sz="2600" dirty="0"/>
            </a:br>
            <a:r>
              <a:rPr lang="en-US" sz="2600" dirty="0"/>
              <a:t>Hoe zit het </a:t>
            </a:r>
            <a:r>
              <a:rPr lang="en-US" sz="2600" dirty="0" err="1"/>
              <a:t>voor</a:t>
            </a:r>
            <a:r>
              <a:rPr lang="en-US" sz="2600" dirty="0"/>
              <a:t> Anne?</a:t>
            </a:r>
            <a:br>
              <a:rPr lang="en-US" sz="2600" dirty="0"/>
            </a:br>
            <a:r>
              <a:rPr lang="en-US" sz="2600" dirty="0"/>
              <a:t>Anne </a:t>
            </a:r>
            <a:r>
              <a:rPr lang="en-US" sz="2600" dirty="0" err="1"/>
              <a:t>wil</a:t>
            </a:r>
            <a:r>
              <a:rPr lang="en-US" sz="2600" dirty="0"/>
              <a:t> </a:t>
            </a:r>
            <a:r>
              <a:rPr lang="en-US" sz="2600" dirty="0" err="1"/>
              <a:t>graag</a:t>
            </a:r>
            <a:r>
              <a:rPr lang="en-US" sz="2600" dirty="0"/>
              <a:t> </a:t>
            </a:r>
            <a:r>
              <a:rPr lang="en-US" sz="2600" dirty="0" err="1"/>
              <a:t>afvallen</a:t>
            </a:r>
            <a:r>
              <a:rPr lang="en-US" sz="2600" dirty="0"/>
              <a:t>. </a:t>
            </a:r>
          </a:p>
        </p:txBody>
      </p:sp>
      <p:sp>
        <p:nvSpPr>
          <p:cNvPr id="12" name="Rectangle 11">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ijdelijke aanduiding voor inhoud 4">
            <a:extLst>
              <a:ext uri="{FF2B5EF4-FFF2-40B4-BE49-F238E27FC236}">
                <a16:creationId xmlns:a16="http://schemas.microsoft.com/office/drawing/2014/main" id="{04E17114-040B-824C-932F-9472B2C86AAB}"/>
              </a:ext>
            </a:extLst>
          </p:cNvPr>
          <p:cNvPicPr>
            <a:picLocks noGrp="1" noChangeAspect="1"/>
          </p:cNvPicPr>
          <p:nvPr>
            <p:ph idx="1"/>
          </p:nvPr>
        </p:nvPicPr>
        <p:blipFill rotWithShape="1">
          <a:blip r:embed="rId2"/>
          <a:srcRect l="1099" r="-1" b="-1"/>
          <a:stretch/>
        </p:blipFill>
        <p:spPr>
          <a:xfrm>
            <a:off x="545238" y="858525"/>
            <a:ext cx="7608304" cy="5211906"/>
          </a:xfrm>
          <a:prstGeom prst="rect">
            <a:avLst/>
          </a:prstGeom>
        </p:spPr>
      </p:pic>
      <p:sp>
        <p:nvSpPr>
          <p:cNvPr id="16" name="Rectangle 15">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3318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4F6814-96D5-4463-898E-405CC0C401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821516" y="640263"/>
            <a:ext cx="6204984" cy="1344975"/>
          </a:xfrm>
        </p:spPr>
        <p:txBody>
          <a:bodyPr>
            <a:normAutofit/>
          </a:bodyPr>
          <a:lstStyle/>
          <a:p>
            <a:r>
              <a:rPr lang="nl-NL" sz="4000"/>
              <a:t>Alcohol</a:t>
            </a:r>
          </a:p>
        </p:txBody>
      </p:sp>
      <p:sp>
        <p:nvSpPr>
          <p:cNvPr id="5" name="Tijdelijke aanduiding voor inhoud 4"/>
          <p:cNvSpPr>
            <a:spLocks noGrp="1"/>
          </p:cNvSpPr>
          <p:nvPr>
            <p:ph idx="1"/>
          </p:nvPr>
        </p:nvSpPr>
        <p:spPr>
          <a:xfrm>
            <a:off x="821515" y="2121762"/>
            <a:ext cx="6204984" cy="3626917"/>
          </a:xfrm>
        </p:spPr>
        <p:txBody>
          <a:bodyPr>
            <a:normAutofit/>
          </a:bodyPr>
          <a:lstStyle/>
          <a:p>
            <a:r>
              <a:rPr lang="nl-NL" sz="2400" dirty="0"/>
              <a:t>1 gram alcohol levert 7 kilocalorieën.  </a:t>
            </a:r>
          </a:p>
          <a:p>
            <a:r>
              <a:rPr lang="nl-NL" sz="2400" dirty="0"/>
              <a:t>Een glas alcoholische drank bevat ongeveer 12 ml alcohol. Dat is ongeveer 10 gram. </a:t>
            </a:r>
          </a:p>
          <a:p>
            <a:r>
              <a:rPr lang="nl-NL" sz="2400" dirty="0"/>
              <a:t>Geen voedingsstof, maar kan wel worden opgeslagen in vet.</a:t>
            </a:r>
          </a:p>
          <a:p>
            <a:r>
              <a:rPr lang="nl-NL" sz="2400" dirty="0"/>
              <a:t>Stel op zaterdagavond worden 4 wijntjes gedronken. Hoeveel kcal is dit?</a:t>
            </a:r>
          </a:p>
        </p:txBody>
      </p:sp>
      <p:pic>
        <p:nvPicPr>
          <p:cNvPr id="6" name="Afbeelding 5"/>
          <p:cNvPicPr>
            <a:picLocks noChangeAspect="1"/>
          </p:cNvPicPr>
          <p:nvPr/>
        </p:nvPicPr>
        <p:blipFill rotWithShape="1">
          <a:blip r:embed="rId2"/>
          <a:srcRect l="15805" r="13021" b="2"/>
          <a:stretch/>
        </p:blipFill>
        <p:spPr>
          <a:xfrm>
            <a:off x="7829551" y="306909"/>
            <a:ext cx="4042409" cy="2286000"/>
          </a:xfrm>
          <a:prstGeom prst="rect">
            <a:avLst/>
          </a:prstGeom>
        </p:spPr>
      </p:pic>
      <p:pic>
        <p:nvPicPr>
          <p:cNvPr id="3" name="Afbeelding 2"/>
          <p:cNvPicPr>
            <a:picLocks noChangeAspect="1"/>
          </p:cNvPicPr>
          <p:nvPr/>
        </p:nvPicPr>
        <p:blipFill rotWithShape="1">
          <a:blip r:embed="rId3"/>
          <a:srcRect l="5124" r="29035" b="-2"/>
          <a:stretch/>
        </p:blipFill>
        <p:spPr>
          <a:xfrm>
            <a:off x="7829551" y="2828925"/>
            <a:ext cx="4042410" cy="3388994"/>
          </a:xfrm>
          <a:prstGeom prst="rect">
            <a:avLst/>
          </a:prstGeom>
        </p:spPr>
      </p:pic>
    </p:spTree>
    <p:extLst>
      <p:ext uri="{BB962C8B-B14F-4D97-AF65-F5344CB8AC3E}">
        <p14:creationId xmlns:p14="http://schemas.microsoft.com/office/powerpoint/2010/main" val="2668872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Tijdelijke aanduiding voor inhoud 4" descr="Afbeelding met tekst, krant, schermopname, catalogus&#10;&#10;Automatisch gegenereerde beschrijving">
            <a:extLst>
              <a:ext uri="{FF2B5EF4-FFF2-40B4-BE49-F238E27FC236}">
                <a16:creationId xmlns:a16="http://schemas.microsoft.com/office/drawing/2014/main" id="{A7C1C35C-DE6E-DC44-71AD-FDF21CAB73C6}"/>
              </a:ext>
            </a:extLst>
          </p:cNvPr>
          <p:cNvPicPr>
            <a:picLocks noGrp="1" noChangeAspect="1"/>
          </p:cNvPicPr>
          <p:nvPr>
            <p:ph idx="1"/>
          </p:nvPr>
        </p:nvPicPr>
        <p:blipFill>
          <a:blip r:embed="rId3"/>
          <a:stretch>
            <a:fillRect/>
          </a:stretch>
        </p:blipFill>
        <p:spPr>
          <a:xfrm>
            <a:off x="4577883" y="643466"/>
            <a:ext cx="3036233" cy="5571067"/>
          </a:xfrm>
          <a:prstGeom prst="rect">
            <a:avLst/>
          </a:prstGeom>
        </p:spPr>
      </p:pic>
    </p:spTree>
    <p:extLst>
      <p:ext uri="{BB962C8B-B14F-4D97-AF65-F5344CB8AC3E}">
        <p14:creationId xmlns:p14="http://schemas.microsoft.com/office/powerpoint/2010/main" val="42558681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8">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20" name="Group 10">
            <a:extLst>
              <a:ext uri="{FF2B5EF4-FFF2-40B4-BE49-F238E27FC236}">
                <a16:creationId xmlns:a16="http://schemas.microsoft.com/office/drawing/2014/main" id="{05314994-6337-4875-8CF5-652CAFE834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4267200"/>
            <a:chOff x="7467600" y="0"/>
            <a:chExt cx="4724400" cy="6858000"/>
          </a:xfrm>
        </p:grpSpPr>
        <p:sp>
          <p:nvSpPr>
            <p:cNvPr id="12" name="Rectangle 11">
              <a:extLst>
                <a:ext uri="{FF2B5EF4-FFF2-40B4-BE49-F238E27FC236}">
                  <a16:creationId xmlns:a16="http://schemas.microsoft.com/office/drawing/2014/main" id="{B3A2D4D6-D501-439A-9FC6-397879C46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12">
              <a:extLst>
                <a:ext uri="{FF2B5EF4-FFF2-40B4-BE49-F238E27FC236}">
                  <a16:creationId xmlns:a16="http://schemas.microsoft.com/office/drawing/2014/main" id="{5CD20BAA-1998-4EBB-AD61-13A92072E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2" name="Freeform: Shape 14">
            <a:extLst>
              <a:ext uri="{FF2B5EF4-FFF2-40B4-BE49-F238E27FC236}">
                <a16:creationId xmlns:a16="http://schemas.microsoft.com/office/drawing/2014/main" id="{7449A6C7-D15F-4AA5-BFA5-71A404B47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3" name="Rectangle 16">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7201"/>
            <a:ext cx="11277600" cy="5943598"/>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el 1">
            <a:extLst>
              <a:ext uri="{FF2B5EF4-FFF2-40B4-BE49-F238E27FC236}">
                <a16:creationId xmlns:a16="http://schemas.microsoft.com/office/drawing/2014/main" id="{D7C79A46-4B38-C24C-9B8D-6186A2F297D9}"/>
              </a:ext>
            </a:extLst>
          </p:cNvPr>
          <p:cNvSpPr>
            <a:spLocks noGrp="1"/>
          </p:cNvSpPr>
          <p:nvPr>
            <p:ph type="title"/>
          </p:nvPr>
        </p:nvSpPr>
        <p:spPr>
          <a:xfrm>
            <a:off x="1143000" y="990599"/>
            <a:ext cx="9906000" cy="685800"/>
          </a:xfrm>
        </p:spPr>
        <p:txBody>
          <a:bodyPr anchor="t">
            <a:normAutofit/>
          </a:bodyPr>
          <a:lstStyle/>
          <a:p>
            <a:r>
              <a:rPr lang="nl-NL" sz="4000"/>
              <a:t>Vitamines, mineralen en spoorelementen.</a:t>
            </a:r>
          </a:p>
        </p:txBody>
      </p:sp>
      <p:graphicFrame>
        <p:nvGraphicFramePr>
          <p:cNvPr id="24" name="Tijdelijke aanduiding voor inhoud 2">
            <a:extLst>
              <a:ext uri="{FF2B5EF4-FFF2-40B4-BE49-F238E27FC236}">
                <a16:creationId xmlns:a16="http://schemas.microsoft.com/office/drawing/2014/main" id="{BF1888AD-E574-42EF-A504-5A5ECBD81CB7}"/>
              </a:ext>
            </a:extLst>
          </p:cNvPr>
          <p:cNvGraphicFramePr>
            <a:graphicFrameLocks noGrp="1"/>
          </p:cNvGraphicFramePr>
          <p:nvPr>
            <p:ph idx="1"/>
            <p:extLst>
              <p:ext uri="{D42A27DB-BD31-4B8C-83A1-F6EECF244321}">
                <p14:modId xmlns:p14="http://schemas.microsoft.com/office/powerpoint/2010/main" val="1326894228"/>
              </p:ext>
            </p:extLst>
          </p:nvPr>
        </p:nvGraphicFramePr>
        <p:xfrm>
          <a:off x="685800" y="2137228"/>
          <a:ext cx="10820400" cy="3733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0071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0D33DE8-AF0A-4640-BCAC-0AFA5B0E97AC}"/>
              </a:ext>
            </a:extLst>
          </p:cNvPr>
          <p:cNvSpPr>
            <a:spLocks noGrp="1"/>
          </p:cNvSpPr>
          <p:nvPr>
            <p:ph type="title"/>
          </p:nvPr>
        </p:nvSpPr>
        <p:spPr>
          <a:xfrm>
            <a:off x="686834" y="1153572"/>
            <a:ext cx="3200400" cy="4461163"/>
          </a:xfrm>
        </p:spPr>
        <p:txBody>
          <a:bodyPr>
            <a:normAutofit/>
          </a:bodyPr>
          <a:lstStyle/>
          <a:p>
            <a:r>
              <a:rPr lang="nl-NL">
                <a:solidFill>
                  <a:srgbClr val="FFFFFF"/>
                </a:solidFill>
              </a:rPr>
              <a:t>Vitamines en mineralen</a:t>
            </a:r>
          </a:p>
        </p:txBody>
      </p:sp>
      <p:sp>
        <p:nvSpPr>
          <p:cNvPr id="27" name="Arc 26">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ijdelijke aanduiding voor inhoud 2">
            <a:extLst>
              <a:ext uri="{FF2B5EF4-FFF2-40B4-BE49-F238E27FC236}">
                <a16:creationId xmlns:a16="http://schemas.microsoft.com/office/drawing/2014/main" id="{D3F63F51-B971-DB48-B393-349EB2B60E2E}"/>
              </a:ext>
            </a:extLst>
          </p:cNvPr>
          <p:cNvSpPr>
            <a:spLocks noGrp="1"/>
          </p:cNvSpPr>
          <p:nvPr>
            <p:ph idx="1"/>
          </p:nvPr>
        </p:nvSpPr>
        <p:spPr>
          <a:xfrm>
            <a:off x="4447308" y="591344"/>
            <a:ext cx="6906491" cy="5585619"/>
          </a:xfrm>
        </p:spPr>
        <p:txBody>
          <a:bodyPr anchor="ctr">
            <a:normAutofit/>
          </a:bodyPr>
          <a:lstStyle/>
          <a:p>
            <a:r>
              <a:rPr lang="nl-NL"/>
              <a:t>Voor vitamines en mineralen kijk ook op de site van het vitamine-informatiebureau: </a:t>
            </a:r>
            <a:r>
              <a:rPr lang="nl-NL">
                <a:hlinkClick r:id="rId2"/>
              </a:rPr>
              <a:t>https://www.vitamine-info.nl</a:t>
            </a:r>
            <a:endParaRPr lang="nl-NL"/>
          </a:p>
          <a:p>
            <a:endParaRPr lang="nl-NL"/>
          </a:p>
          <a:p>
            <a:pPr marL="0" indent="0">
              <a:buNone/>
            </a:pPr>
            <a:endParaRPr lang="nl-NL"/>
          </a:p>
        </p:txBody>
      </p:sp>
    </p:spTree>
    <p:extLst>
      <p:ext uri="{BB962C8B-B14F-4D97-AF65-F5344CB8AC3E}">
        <p14:creationId xmlns:p14="http://schemas.microsoft.com/office/powerpoint/2010/main" val="28323100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53B239F-BF28-FB4B-84F5-E6F27671D197}"/>
              </a:ext>
            </a:extLst>
          </p:cNvPr>
          <p:cNvSpPr>
            <a:spLocks noGrp="1"/>
          </p:cNvSpPr>
          <p:nvPr>
            <p:ph type="title"/>
          </p:nvPr>
        </p:nvSpPr>
        <p:spPr>
          <a:xfrm>
            <a:off x="686834" y="1153572"/>
            <a:ext cx="3200400" cy="4461163"/>
          </a:xfrm>
        </p:spPr>
        <p:txBody>
          <a:bodyPr>
            <a:normAutofit/>
          </a:bodyPr>
          <a:lstStyle/>
          <a:p>
            <a:r>
              <a:rPr lang="nl-NL">
                <a:solidFill>
                  <a:srgbClr val="FFFFFF"/>
                </a:solidFill>
              </a:rPr>
              <a:t>Bekijk de volgende zaken: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ijdelijke aanduiding voor inhoud 2">
            <a:extLst>
              <a:ext uri="{FF2B5EF4-FFF2-40B4-BE49-F238E27FC236}">
                <a16:creationId xmlns:a16="http://schemas.microsoft.com/office/drawing/2014/main" id="{2E60938E-8341-AD42-90F7-16E64E8CE5AD}"/>
              </a:ext>
            </a:extLst>
          </p:cNvPr>
          <p:cNvSpPr>
            <a:spLocks noGrp="1"/>
          </p:cNvSpPr>
          <p:nvPr>
            <p:ph idx="1"/>
          </p:nvPr>
        </p:nvSpPr>
        <p:spPr>
          <a:xfrm>
            <a:off x="4447308" y="591344"/>
            <a:ext cx="6906491" cy="5585619"/>
          </a:xfrm>
        </p:spPr>
        <p:txBody>
          <a:bodyPr anchor="ctr">
            <a:normAutofit/>
          </a:bodyPr>
          <a:lstStyle/>
          <a:p>
            <a:r>
              <a:rPr lang="nl-NL" dirty="0"/>
              <a:t>Groep 1: B1, B2, B3, B4, B5</a:t>
            </a:r>
          </a:p>
          <a:p>
            <a:r>
              <a:rPr lang="nl-NL" dirty="0"/>
              <a:t>Groep 2 B6-B8,B11,B12 en C</a:t>
            </a:r>
          </a:p>
          <a:p>
            <a:r>
              <a:rPr lang="nl-NL" dirty="0"/>
              <a:t>Groep 3: ADEK</a:t>
            </a:r>
          </a:p>
          <a:p>
            <a:r>
              <a:rPr lang="nl-NL" dirty="0"/>
              <a:t>Groep 4 : IJzer, Jodium, Calcium, Kalium,</a:t>
            </a:r>
          </a:p>
          <a:p>
            <a:r>
              <a:rPr lang="nl-NL" dirty="0"/>
              <a:t>Groep 5: Zink, natrium, fosfor, selenium, magnesium</a:t>
            </a:r>
          </a:p>
          <a:p>
            <a:endParaRPr lang="nl-NL" dirty="0"/>
          </a:p>
          <a:p>
            <a:pPr marL="514350" indent="-514350">
              <a:buFont typeface="+mj-lt"/>
              <a:buAutoNum type="arabicPeriod"/>
            </a:pPr>
            <a:r>
              <a:rPr lang="nl-NL" dirty="0"/>
              <a:t>Wat is de functie</a:t>
            </a:r>
          </a:p>
          <a:p>
            <a:pPr marL="514350" indent="-514350">
              <a:buFont typeface="+mj-lt"/>
              <a:buAutoNum type="arabicPeriod"/>
            </a:pPr>
            <a:r>
              <a:rPr lang="nl-NL" dirty="0"/>
              <a:t>Waar zit het in?</a:t>
            </a:r>
          </a:p>
          <a:p>
            <a:pPr marL="514350" indent="-514350">
              <a:buFont typeface="+mj-lt"/>
              <a:buAutoNum type="arabicPeriod"/>
            </a:pPr>
            <a:r>
              <a:rPr lang="nl-NL" dirty="0"/>
              <a:t>Wat zijn eventuele risicogroepen?</a:t>
            </a:r>
          </a:p>
          <a:p>
            <a:pPr marL="0" indent="0">
              <a:buNone/>
            </a:pPr>
            <a:endParaRPr lang="nl-NL" dirty="0"/>
          </a:p>
        </p:txBody>
      </p:sp>
    </p:spTree>
    <p:extLst>
      <p:ext uri="{BB962C8B-B14F-4D97-AF65-F5344CB8AC3E}">
        <p14:creationId xmlns:p14="http://schemas.microsoft.com/office/powerpoint/2010/main" val="26579642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Freeform: Shape 11">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Afbeelding 1"/>
          <p:cNvPicPr>
            <a:picLocks noChangeAspect="1"/>
          </p:cNvPicPr>
          <p:nvPr/>
        </p:nvPicPr>
        <p:blipFill rotWithShape="1">
          <a:blip r:embed="rId2">
            <a:extLst>
              <a:ext uri="{28A0092B-C50C-407E-A947-70E740481C1C}">
                <a14:useLocalDpi xmlns:a14="http://schemas.microsoft.com/office/drawing/2010/main" val="0"/>
              </a:ext>
            </a:extLst>
          </a:blip>
          <a:srcRect l="282" r="880" b="-2"/>
          <a:stretch/>
        </p:blipFill>
        <p:spPr bwMode="auto">
          <a:xfrm>
            <a:off x="6541053" y="1705250"/>
            <a:ext cx="4777381" cy="3274792"/>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Arc 13">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el 1"/>
          <p:cNvSpPr>
            <a:spLocks noGrp="1"/>
          </p:cNvSpPr>
          <p:nvPr>
            <p:ph type="title"/>
          </p:nvPr>
        </p:nvSpPr>
        <p:spPr>
          <a:xfrm>
            <a:off x="838201" y="479493"/>
            <a:ext cx="5257800" cy="1325563"/>
          </a:xfrm>
        </p:spPr>
        <p:txBody>
          <a:bodyPr>
            <a:normAutofit/>
          </a:bodyPr>
          <a:lstStyle/>
          <a:p>
            <a:r>
              <a:rPr lang="nl-NL"/>
              <a:t>Vertering</a:t>
            </a:r>
          </a:p>
        </p:txBody>
      </p:sp>
      <p:sp>
        <p:nvSpPr>
          <p:cNvPr id="3" name="Tijdelijke aanduiding voor inhoud 2"/>
          <p:cNvSpPr>
            <a:spLocks noGrp="1"/>
          </p:cNvSpPr>
          <p:nvPr>
            <p:ph idx="1"/>
          </p:nvPr>
        </p:nvSpPr>
        <p:spPr>
          <a:xfrm>
            <a:off x="838201" y="1984443"/>
            <a:ext cx="5257800" cy="4192520"/>
          </a:xfrm>
        </p:spPr>
        <p:txBody>
          <a:bodyPr>
            <a:normAutofit/>
          </a:bodyPr>
          <a:lstStyle/>
          <a:p>
            <a:pPr marL="0" indent="0">
              <a:buNone/>
            </a:pPr>
            <a:r>
              <a:rPr lang="nl-NL"/>
              <a:t>“Het omzetten van voedingsstoffen die niet door de darmwand heen in het bloed kunnen worden opgenomen, in verteringsproducten die wel kunnen worden opgenomen in het bloed.”</a:t>
            </a:r>
          </a:p>
          <a:p>
            <a:endParaRPr lang="nl-NL"/>
          </a:p>
        </p:txBody>
      </p:sp>
    </p:spTree>
    <p:extLst>
      <p:ext uri="{BB962C8B-B14F-4D97-AF65-F5344CB8AC3E}">
        <p14:creationId xmlns:p14="http://schemas.microsoft.com/office/powerpoint/2010/main" val="20432510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Arc 16">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el 1"/>
          <p:cNvSpPr>
            <a:spLocks noGrp="1"/>
          </p:cNvSpPr>
          <p:nvPr>
            <p:ph type="title"/>
          </p:nvPr>
        </p:nvSpPr>
        <p:spPr>
          <a:xfrm>
            <a:off x="5894962" y="479493"/>
            <a:ext cx="5458838" cy="1325563"/>
          </a:xfrm>
        </p:spPr>
        <p:txBody>
          <a:bodyPr>
            <a:normAutofit/>
          </a:bodyPr>
          <a:lstStyle/>
          <a:p>
            <a:r>
              <a:rPr lang="nl-NL"/>
              <a:t>Het maag-darm kanaal</a:t>
            </a:r>
          </a:p>
        </p:txBody>
      </p:sp>
      <p:sp>
        <p:nvSpPr>
          <p:cNvPr id="19" name="Freeform: Shape 18">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2" descr="Afbeeldingsresultaat voor verteringsstelsel">
            <a:extLst>
              <a:ext uri="{FF2B5EF4-FFF2-40B4-BE49-F238E27FC236}">
                <a16:creationId xmlns:a16="http://schemas.microsoft.com/office/drawing/2014/main" id="{10DCDD50-61A4-2F41-A528-B630519B441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44298" y="511293"/>
            <a:ext cx="3895148"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3" name="Tijdelijke aanduiding voor inhoud 2"/>
          <p:cNvSpPr>
            <a:spLocks noGrp="1"/>
          </p:cNvSpPr>
          <p:nvPr>
            <p:ph idx="1"/>
          </p:nvPr>
        </p:nvSpPr>
        <p:spPr>
          <a:xfrm>
            <a:off x="5894962" y="1984443"/>
            <a:ext cx="5458838" cy="4192520"/>
          </a:xfrm>
        </p:spPr>
        <p:txBody>
          <a:bodyPr>
            <a:normAutofit/>
          </a:bodyPr>
          <a:lstStyle/>
          <a:p>
            <a:pPr marL="0" indent="0">
              <a:buNone/>
            </a:pPr>
            <a:r>
              <a:rPr lang="nl-NL" sz="1300"/>
              <a:t>Het maagdarm kanaal is een holte die door het lichaam loopt, van mond tot anus. Het bestaat uit: </a:t>
            </a:r>
          </a:p>
          <a:p>
            <a:pPr lvl="1"/>
            <a:r>
              <a:rPr lang="nl-NL" sz="1300"/>
              <a:t>mond </a:t>
            </a:r>
          </a:p>
          <a:p>
            <a:pPr lvl="1"/>
            <a:r>
              <a:rPr lang="nl-NL" sz="1300"/>
              <a:t>mondholte</a:t>
            </a:r>
          </a:p>
          <a:p>
            <a:pPr lvl="1"/>
            <a:r>
              <a:rPr lang="nl-NL" sz="1300"/>
              <a:t>keelholte</a:t>
            </a:r>
          </a:p>
          <a:p>
            <a:pPr lvl="1"/>
            <a:r>
              <a:rPr lang="nl-NL" sz="1300"/>
              <a:t>slokdarm</a:t>
            </a:r>
          </a:p>
          <a:p>
            <a:pPr lvl="1"/>
            <a:r>
              <a:rPr lang="nl-NL" sz="1300"/>
              <a:t>maag</a:t>
            </a:r>
          </a:p>
          <a:p>
            <a:pPr lvl="1"/>
            <a:r>
              <a:rPr lang="nl-NL" sz="1300"/>
              <a:t>dunne darm (met 12-vingerige darm)</a:t>
            </a:r>
          </a:p>
          <a:p>
            <a:pPr lvl="1"/>
            <a:r>
              <a:rPr lang="nl-NL" sz="1300"/>
              <a:t>blinde darm</a:t>
            </a:r>
          </a:p>
          <a:p>
            <a:pPr lvl="1"/>
            <a:r>
              <a:rPr lang="nl-NL" sz="1300"/>
              <a:t>dikke darm</a:t>
            </a:r>
          </a:p>
          <a:p>
            <a:pPr lvl="1"/>
            <a:r>
              <a:rPr lang="nl-NL" sz="1300"/>
              <a:t>endeldarm</a:t>
            </a:r>
          </a:p>
          <a:p>
            <a:pPr lvl="1"/>
            <a:r>
              <a:rPr lang="nl-NL" sz="1300"/>
              <a:t>anus</a:t>
            </a:r>
          </a:p>
          <a:p>
            <a:endParaRPr lang="nl-NL" sz="1300"/>
          </a:p>
        </p:txBody>
      </p:sp>
    </p:spTree>
    <p:extLst>
      <p:ext uri="{BB962C8B-B14F-4D97-AF65-F5344CB8AC3E}">
        <p14:creationId xmlns:p14="http://schemas.microsoft.com/office/powerpoint/2010/main" val="12833746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1">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 name="Group 13">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5"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nl-NL"/>
            </a:p>
          </p:txBody>
        </p:sp>
        <p:sp>
          <p:nvSpPr>
            <p:cNvPr id="21"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txBody>
            <a:bodyPr/>
            <a:lstStyle/>
            <a:p>
              <a:endParaRPr lang="nl-NL"/>
            </a:p>
          </p:txBody>
        </p:sp>
        <p:sp>
          <p:nvSpPr>
            <p:cNvPr id="17"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txBody>
            <a:bodyPr/>
            <a:lstStyle/>
            <a:p>
              <a:endParaRPr lang="nl-NL"/>
            </a:p>
          </p:txBody>
        </p:sp>
        <p:sp>
          <p:nvSpPr>
            <p:cNvPr id="22"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nl-NL"/>
            </a:p>
          </p:txBody>
        </p:sp>
        <p:sp>
          <p:nvSpPr>
            <p:cNvPr id="23"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nl-NL"/>
            </a:p>
          </p:txBody>
        </p:sp>
        <p:sp>
          <p:nvSpPr>
            <p:cNvPr id="20"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txBody>
            <a:bodyPr/>
            <a:lstStyle/>
            <a:p>
              <a:endParaRPr lang="nl-NL"/>
            </a:p>
          </p:txBody>
        </p:sp>
      </p:grpSp>
      <p:sp>
        <p:nvSpPr>
          <p:cNvPr id="2" name="Titel 1"/>
          <p:cNvSpPr>
            <a:spLocks noGrp="1"/>
          </p:cNvSpPr>
          <p:nvPr>
            <p:ph type="title" idx="4294967295"/>
          </p:nvPr>
        </p:nvSpPr>
        <p:spPr>
          <a:xfrm>
            <a:off x="535020" y="685800"/>
            <a:ext cx="2780271" cy="5105400"/>
          </a:xfrm>
        </p:spPr>
        <p:txBody>
          <a:bodyPr vert="horz" lIns="91440" tIns="45720" rIns="91440" bIns="45720" rtlCol="0" anchor="ctr">
            <a:normAutofit/>
          </a:bodyPr>
          <a:lstStyle/>
          <a:p>
            <a:r>
              <a:rPr lang="en-US" sz="4000">
                <a:solidFill>
                  <a:srgbClr val="FFFFFF"/>
                </a:solidFill>
              </a:rPr>
              <a:t>Functies van het maag-darm kanaal</a:t>
            </a:r>
          </a:p>
        </p:txBody>
      </p:sp>
      <p:graphicFrame>
        <p:nvGraphicFramePr>
          <p:cNvPr id="7" name="Tijdelijke aanduiding voor inhoud 2">
            <a:extLst>
              <a:ext uri="{FF2B5EF4-FFF2-40B4-BE49-F238E27FC236}">
                <a16:creationId xmlns:a16="http://schemas.microsoft.com/office/drawing/2014/main" id="{81EE72AA-7A99-4C9A-9B14-1227CAECE77D}"/>
              </a:ext>
            </a:extLst>
          </p:cNvPr>
          <p:cNvGraphicFramePr>
            <a:graphicFrameLocks noGrp="1"/>
          </p:cNvGraphicFramePr>
          <p:nvPr>
            <p:ph idx="4294967295"/>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55047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4C3103B-AE2E-41DA-8805-65F1A948F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3BC0C31-69A7-4200-9AFE-927230E1E0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0410"/>
            <a:ext cx="7005134" cy="4827590"/>
          </a:xfrm>
          <a:custGeom>
            <a:avLst/>
            <a:gdLst>
              <a:gd name="connsiteX0" fmla="*/ 1974535 w 7005134"/>
              <a:gd name="connsiteY0" fmla="*/ 0 h 4827590"/>
              <a:gd name="connsiteX1" fmla="*/ 7003848 w 7005134"/>
              <a:gd name="connsiteY1" fmla="*/ 4776721 h 4827590"/>
              <a:gd name="connsiteX2" fmla="*/ 7005134 w 7005134"/>
              <a:gd name="connsiteY2" fmla="*/ 4827590 h 4827590"/>
              <a:gd name="connsiteX3" fmla="*/ 0 w 7005134"/>
              <a:gd name="connsiteY3" fmla="*/ 4827590 h 4827590"/>
              <a:gd name="connsiteX4" fmla="*/ 0 w 7005134"/>
              <a:gd name="connsiteY4" fmla="*/ 402231 h 4827590"/>
              <a:gd name="connsiteX5" fmla="*/ 14349 w 7005134"/>
              <a:gd name="connsiteY5" fmla="*/ 395744 h 4827590"/>
              <a:gd name="connsiteX6" fmla="*/ 1974535 w 7005134"/>
              <a:gd name="connsiteY6" fmla="*/ 0 h 482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5134" h="4827590">
                <a:moveTo>
                  <a:pt x="1974535" y="0"/>
                </a:moveTo>
                <a:cubicBezTo>
                  <a:pt x="4668853" y="0"/>
                  <a:pt x="6868971" y="2115921"/>
                  <a:pt x="7003848" y="4776721"/>
                </a:cubicBezTo>
                <a:lnTo>
                  <a:pt x="7005134" y="4827590"/>
                </a:lnTo>
                <a:lnTo>
                  <a:pt x="0" y="4827590"/>
                </a:lnTo>
                <a:lnTo>
                  <a:pt x="0" y="402231"/>
                </a:lnTo>
                <a:lnTo>
                  <a:pt x="14349" y="395744"/>
                </a:lnTo>
                <a:cubicBezTo>
                  <a:pt x="616832" y="140915"/>
                  <a:pt x="1279227" y="0"/>
                  <a:pt x="1974535" y="0"/>
                </a:cubicBez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942024" y="5441020"/>
            <a:ext cx="10307952" cy="1325563"/>
          </a:xfrm>
        </p:spPr>
        <p:txBody>
          <a:bodyPr>
            <a:normAutofit/>
          </a:bodyPr>
          <a:lstStyle/>
          <a:p>
            <a:r>
              <a:rPr lang="nl-NL" dirty="0"/>
              <a:t>Opname van voedingsstoffen</a:t>
            </a:r>
          </a:p>
        </p:txBody>
      </p:sp>
      <p:sp>
        <p:nvSpPr>
          <p:cNvPr id="3" name="Tijdelijke aanduiding voor inhoud 2"/>
          <p:cNvSpPr>
            <a:spLocks noGrp="1"/>
          </p:cNvSpPr>
          <p:nvPr>
            <p:ph idx="1"/>
          </p:nvPr>
        </p:nvSpPr>
        <p:spPr>
          <a:xfrm>
            <a:off x="1161288" y="701019"/>
            <a:ext cx="6484094" cy="3382247"/>
          </a:xfrm>
        </p:spPr>
        <p:txBody>
          <a:bodyPr anchor="ctr">
            <a:normAutofit/>
          </a:bodyPr>
          <a:lstStyle/>
          <a:p>
            <a:pPr marL="0" lvl="1" indent="0">
              <a:spcBef>
                <a:spcPts val="1000"/>
              </a:spcBef>
              <a:buNone/>
            </a:pPr>
            <a:br>
              <a:rPr lang="nl-NL" sz="2000"/>
            </a:br>
            <a:br>
              <a:rPr lang="nl-NL" sz="2000"/>
            </a:br>
            <a:endParaRPr lang="nl-NL" sz="2000"/>
          </a:p>
        </p:txBody>
      </p:sp>
      <p:cxnSp>
        <p:nvCxnSpPr>
          <p:cNvPr id="16" name="Straight Connector 15">
            <a:extLst>
              <a:ext uri="{FF2B5EF4-FFF2-40B4-BE49-F238E27FC236}">
                <a16:creationId xmlns:a16="http://schemas.microsoft.com/office/drawing/2014/main" id="{45B5AFC7-2F07-4F7B-9151-E45D7548D8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72540" y="4450080"/>
            <a:ext cx="1234440"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CB1340FC-C4E2-4CD5-9BCA-7A022E8B49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348" y="999969"/>
            <a:ext cx="3444236" cy="3444236"/>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hthoek 3"/>
          <p:cNvSpPr/>
          <p:nvPr/>
        </p:nvSpPr>
        <p:spPr>
          <a:xfrm>
            <a:off x="368288" y="540081"/>
            <a:ext cx="10662424" cy="4809522"/>
          </a:xfrm>
          <a:prstGeom prst="rect">
            <a:avLst/>
          </a:prstGeom>
        </p:spPr>
        <p:txBody>
          <a:bodyPr wrap="square">
            <a:spAutoFit/>
          </a:bodyPr>
          <a:lstStyle/>
          <a:p>
            <a:pPr marL="0" marR="0" lvl="1" indent="0" algn="l" defTabSz="914400" rtl="0" eaLnBrk="0" fontAlgn="auto" latinLnBrk="0" hangingPunct="0">
              <a:lnSpc>
                <a:spcPct val="90000"/>
              </a:lnSpc>
              <a:spcBef>
                <a:spcPts val="100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Grote voedingsmiddelen moeten verkleind worden om te kunnen worden opgenomen.</a:t>
            </a:r>
          </a:p>
          <a:p>
            <a:pPr marL="342900" marR="0" lvl="1" indent="-342900" algn="l" defTabSz="914400" rtl="0" eaLnBrk="0" fontAlgn="auto" latinLnBrk="0" hangingPunct="0">
              <a:lnSpc>
                <a:spcPct val="9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Fysieke verkleining</a:t>
            </a:r>
          </a:p>
          <a:p>
            <a:pPr marL="342900" marR="0" lvl="1" indent="-342900" algn="l" defTabSz="914400" rtl="0" eaLnBrk="0" fontAlgn="auto" latinLnBrk="0" hangingPunct="0">
              <a:lnSpc>
                <a:spcPct val="9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kauwen </a:t>
            </a:r>
          </a:p>
          <a:p>
            <a:pPr marL="342900" marR="0" lvl="1" indent="-342900" algn="l" defTabSz="914400" rtl="0" eaLnBrk="0" fontAlgn="auto" latinLnBrk="0" hangingPunct="0">
              <a:lnSpc>
                <a:spcPct val="9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Vermalen</a:t>
            </a:r>
          </a:p>
          <a:p>
            <a:pPr marL="342900" marR="0" lvl="1" indent="-342900" algn="l" defTabSz="914400" rtl="0" eaLnBrk="0" fontAlgn="auto" latinLnBrk="0" hangingPunct="0">
              <a:lnSpc>
                <a:spcPct val="9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inweken</a:t>
            </a:r>
          </a:p>
          <a:p>
            <a:pPr marL="342900" marR="0" lvl="1" indent="-342900" algn="l" defTabSz="914400" rtl="0" eaLnBrk="0" fontAlgn="auto" latinLnBrk="0" hangingPunct="0">
              <a:lnSpc>
                <a:spcPct val="9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mengen door peristaltiek</a:t>
            </a:r>
          </a:p>
          <a:p>
            <a:pPr marL="342900" marR="0" lvl="1" indent="-342900" algn="l" defTabSz="914400" rtl="0" eaLnBrk="0" fontAlgn="auto" latinLnBrk="0" hangingPunct="0">
              <a:lnSpc>
                <a:spcPct val="9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fijn persen</a:t>
            </a:r>
          </a:p>
          <a:p>
            <a:pPr marL="342900" marR="0" lvl="1" indent="-342900" algn="l" defTabSz="914400" rtl="0" eaLnBrk="0" fontAlgn="auto" latinLnBrk="0" hangingPunct="0">
              <a:lnSpc>
                <a:spcPct val="9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Chemische verkleining</a:t>
            </a:r>
          </a:p>
          <a:p>
            <a:pPr marL="342900" marR="0" lvl="1" indent="-342900" algn="l" defTabSz="914400" rtl="0" eaLnBrk="0" fontAlgn="auto" latinLnBrk="0" hangingPunct="0">
              <a:lnSpc>
                <a:spcPct val="9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maagzuur </a:t>
            </a:r>
          </a:p>
          <a:p>
            <a:pPr marL="342900" marR="0" lvl="1" indent="-342900" algn="l" defTabSz="914400" rtl="0" eaLnBrk="0" fontAlgn="auto" latinLnBrk="0" hangingPunct="0">
              <a:lnSpc>
                <a:spcPct val="9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galsappen</a:t>
            </a:r>
          </a:p>
          <a:p>
            <a:pPr marL="342900" marR="0" lvl="1" indent="-342900" algn="l" defTabSz="914400" rtl="0" eaLnBrk="0" fontAlgn="auto" latinLnBrk="0" hangingPunct="0">
              <a:lnSpc>
                <a:spcPct val="9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enzymen </a:t>
            </a:r>
          </a:p>
        </p:txBody>
      </p:sp>
      <p:sp>
        <p:nvSpPr>
          <p:cNvPr id="6" name="Rechthoek 5"/>
          <p:cNvSpPr/>
          <p:nvPr/>
        </p:nvSpPr>
        <p:spPr>
          <a:xfrm>
            <a:off x="6595947" y="3718100"/>
            <a:ext cx="5257800" cy="64633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Doel: Opname door de darmwand naar de bloedbaan</a:t>
            </a:r>
            <a:b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113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anim calcmode="lin" valueType="num">
                                      <p:cBhvr>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1000"/>
                                        <p:tgtEl>
                                          <p:spTgt spid="4">
                                            <p:txEl>
                                              <p:pRg st="4" end="4"/>
                                            </p:txEl>
                                          </p:spTgt>
                                        </p:tgtEl>
                                      </p:cBhvr>
                                    </p:animEffect>
                                    <p:anim calcmode="lin" valueType="num">
                                      <p:cBhvr>
                                        <p:cTn id="2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1000"/>
                                        <p:tgtEl>
                                          <p:spTgt spid="4">
                                            <p:txEl>
                                              <p:pRg st="5" end="5"/>
                                            </p:txEl>
                                          </p:spTgt>
                                        </p:tgtEl>
                                      </p:cBhvr>
                                    </p:animEffect>
                                    <p:anim calcmode="lin" valueType="num">
                                      <p:cBhvr>
                                        <p:cTn id="3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1000"/>
                                        <p:tgtEl>
                                          <p:spTgt spid="4">
                                            <p:txEl>
                                              <p:pRg st="6" end="6"/>
                                            </p:txEl>
                                          </p:spTgt>
                                        </p:tgtEl>
                                      </p:cBhvr>
                                    </p:animEffect>
                                    <p:anim calcmode="lin" valueType="num">
                                      <p:cBhvr>
                                        <p:cTn id="38"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1000"/>
                                        <p:tgtEl>
                                          <p:spTgt spid="4">
                                            <p:txEl>
                                              <p:pRg st="7" end="7"/>
                                            </p:txEl>
                                          </p:spTgt>
                                        </p:tgtEl>
                                      </p:cBhvr>
                                    </p:animEffect>
                                    <p:anim calcmode="lin" valueType="num">
                                      <p:cBhvr>
                                        <p:cTn id="43"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7" end="7"/>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fade">
                                      <p:cBhvr>
                                        <p:cTn id="47" dur="1000"/>
                                        <p:tgtEl>
                                          <p:spTgt spid="4">
                                            <p:txEl>
                                              <p:pRg st="8" end="8"/>
                                            </p:txEl>
                                          </p:spTgt>
                                        </p:tgtEl>
                                      </p:cBhvr>
                                    </p:animEffect>
                                    <p:anim calcmode="lin" valueType="num">
                                      <p:cBhvr>
                                        <p:cTn id="48"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4">
                                            <p:txEl>
                                              <p:pRg st="8" end="8"/>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fade">
                                      <p:cBhvr>
                                        <p:cTn id="52" dur="1000"/>
                                        <p:tgtEl>
                                          <p:spTgt spid="4">
                                            <p:txEl>
                                              <p:pRg st="9" end="9"/>
                                            </p:txEl>
                                          </p:spTgt>
                                        </p:tgtEl>
                                      </p:cBhvr>
                                    </p:animEffect>
                                    <p:anim calcmode="lin" valueType="num">
                                      <p:cBhvr>
                                        <p:cTn id="53"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54" dur="1000" fill="hold"/>
                                        <p:tgtEl>
                                          <p:spTgt spid="4">
                                            <p:txEl>
                                              <p:pRg st="9" end="9"/>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4">
                                            <p:txEl>
                                              <p:pRg st="10" end="10"/>
                                            </p:txEl>
                                          </p:spTgt>
                                        </p:tgtEl>
                                        <p:attrNameLst>
                                          <p:attrName>style.visibility</p:attrName>
                                        </p:attrNameLst>
                                      </p:cBhvr>
                                      <p:to>
                                        <p:strVal val="visible"/>
                                      </p:to>
                                    </p:set>
                                    <p:animEffect transition="in" filter="fade">
                                      <p:cBhvr>
                                        <p:cTn id="57" dur="1000"/>
                                        <p:tgtEl>
                                          <p:spTgt spid="4">
                                            <p:txEl>
                                              <p:pRg st="10" end="10"/>
                                            </p:txEl>
                                          </p:spTgt>
                                        </p:tgtEl>
                                      </p:cBhvr>
                                    </p:animEffect>
                                    <p:anim calcmode="lin" valueType="num">
                                      <p:cBhvr>
                                        <p:cTn id="58"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59"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96367"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chemeClr val="tx1">
              <a:lumMod val="75000"/>
              <a:lumOff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746" name="Titel 1"/>
          <p:cNvSpPr>
            <a:spLocks noGrp="1"/>
          </p:cNvSpPr>
          <p:nvPr>
            <p:ph type="title"/>
          </p:nvPr>
        </p:nvSpPr>
        <p:spPr>
          <a:xfrm>
            <a:off x="804673" y="1120285"/>
            <a:ext cx="3348227" cy="2809875"/>
          </a:xfrm>
        </p:spPr>
        <p:txBody>
          <a:bodyPr vert="horz" lIns="91440" tIns="45720" rIns="91440" bIns="45720" rtlCol="0" anchor="b">
            <a:normAutofit/>
          </a:bodyPr>
          <a:lstStyle/>
          <a:p>
            <a:r>
              <a:rPr lang="en-US" altLang="nl-NL" sz="4000" kern="1200">
                <a:solidFill>
                  <a:schemeClr val="bg1">
                    <a:lumMod val="85000"/>
                    <a:lumOff val="15000"/>
                  </a:schemeClr>
                </a:solidFill>
                <a:latin typeface="+mj-lt"/>
                <a:ea typeface="+mj-ea"/>
                <a:cs typeface="+mj-cs"/>
              </a:rPr>
              <a:t>Peristaltische beweging</a:t>
            </a:r>
          </a:p>
        </p:txBody>
      </p:sp>
      <p:pic>
        <p:nvPicPr>
          <p:cNvPr id="31747" name="Afbeelding 4">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458965" y="1404218"/>
            <a:ext cx="6089568" cy="40495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97929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C4A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770" name="Titel 1"/>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a:normAutofit/>
          </a:bodyPr>
          <a:lstStyle/>
          <a:p>
            <a:pPr algn="ctr"/>
            <a:r>
              <a:rPr lang="nl-NL" altLang="nl-NL" sz="2600">
                <a:solidFill>
                  <a:srgbClr val="FFFFFF"/>
                </a:solidFill>
              </a:rPr>
              <a:t>Maag</a:t>
            </a:r>
          </a:p>
        </p:txBody>
      </p:sp>
      <p:pic>
        <p:nvPicPr>
          <p:cNvPr id="32772" name="Afbeelding 1"/>
          <p:cNvPicPr>
            <a:picLocks noChangeAspect="1"/>
          </p:cNvPicPr>
          <p:nvPr/>
        </p:nvPicPr>
        <p:blipFill>
          <a:blip r:embed="rId2">
            <a:extLst>
              <a:ext uri="{28A0092B-C50C-407E-A947-70E740481C1C}">
                <a14:useLocalDpi xmlns:a14="http://schemas.microsoft.com/office/drawing/2010/main" val="0"/>
              </a:ext>
            </a:extLst>
          </a:blip>
          <a:srcRect t="15105"/>
          <a:stretch>
            <a:fillRect/>
          </a:stretch>
        </p:blipFill>
        <p:spPr bwMode="auto">
          <a:xfrm>
            <a:off x="4038600" y="1313299"/>
            <a:ext cx="5667144" cy="30911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ijdelijke aanduiding voor inhoud 2"/>
          <p:cNvSpPr>
            <a:spLocks noGrp="1"/>
          </p:cNvSpPr>
          <p:nvPr>
            <p:ph idx="1"/>
          </p:nvPr>
        </p:nvSpPr>
        <p:spPr>
          <a:xfrm>
            <a:off x="4038600" y="4884873"/>
            <a:ext cx="7188199" cy="1292090"/>
          </a:xfrm>
        </p:spPr>
        <p:txBody>
          <a:bodyPr>
            <a:normAutofit/>
          </a:bodyPr>
          <a:lstStyle/>
          <a:p>
            <a:pPr marL="457200" lvl="1" indent="-457200">
              <a:buSzPct val="80000"/>
              <a:buFont typeface="Arial" panose="020B0604020202020204" pitchFamily="34" charset="0"/>
              <a:buChar char="•"/>
            </a:pPr>
            <a:r>
              <a:rPr lang="nl-NL" altLang="nl-NL" sz="1800"/>
              <a:t>Voedsel blijft gemiddeld 3 tot 4 uur in de maag voordat het naar de 12-vingerigedarm gaat</a:t>
            </a:r>
          </a:p>
          <a:p>
            <a:pPr marL="457200" lvl="1" indent="-457200">
              <a:buSzPct val="80000"/>
              <a:buFont typeface="Arial" panose="020B0604020202020204" pitchFamily="34" charset="0"/>
              <a:buChar char="•"/>
            </a:pPr>
            <a:r>
              <a:rPr lang="nl-NL" altLang="nl-NL" sz="1800"/>
              <a:t>Bij vet voedsel kan het 7 uur in de maag aanwezig blijven</a:t>
            </a:r>
          </a:p>
          <a:p>
            <a:endParaRPr lang="nl-NL" altLang="nl-NL" sz="1800"/>
          </a:p>
        </p:txBody>
      </p:sp>
    </p:spTree>
    <p:extLst>
      <p:ext uri="{BB962C8B-B14F-4D97-AF65-F5344CB8AC3E}">
        <p14:creationId xmlns:p14="http://schemas.microsoft.com/office/powerpoint/2010/main" val="39774375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4C3103B-AE2E-41DA-8805-65F1A948F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E3BC0C31-69A7-4200-9AFE-927230E1E0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0410"/>
            <a:ext cx="7005134" cy="4827590"/>
          </a:xfrm>
          <a:custGeom>
            <a:avLst/>
            <a:gdLst>
              <a:gd name="connsiteX0" fmla="*/ 1974535 w 7005134"/>
              <a:gd name="connsiteY0" fmla="*/ 0 h 4827590"/>
              <a:gd name="connsiteX1" fmla="*/ 7003848 w 7005134"/>
              <a:gd name="connsiteY1" fmla="*/ 4776721 h 4827590"/>
              <a:gd name="connsiteX2" fmla="*/ 7005134 w 7005134"/>
              <a:gd name="connsiteY2" fmla="*/ 4827590 h 4827590"/>
              <a:gd name="connsiteX3" fmla="*/ 0 w 7005134"/>
              <a:gd name="connsiteY3" fmla="*/ 4827590 h 4827590"/>
              <a:gd name="connsiteX4" fmla="*/ 0 w 7005134"/>
              <a:gd name="connsiteY4" fmla="*/ 402231 h 4827590"/>
              <a:gd name="connsiteX5" fmla="*/ 14349 w 7005134"/>
              <a:gd name="connsiteY5" fmla="*/ 395744 h 4827590"/>
              <a:gd name="connsiteX6" fmla="*/ 1974535 w 7005134"/>
              <a:gd name="connsiteY6" fmla="*/ 0 h 482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5134" h="4827590">
                <a:moveTo>
                  <a:pt x="1974535" y="0"/>
                </a:moveTo>
                <a:cubicBezTo>
                  <a:pt x="4668853" y="0"/>
                  <a:pt x="6868971" y="2115921"/>
                  <a:pt x="7003848" y="4776721"/>
                </a:cubicBezTo>
                <a:lnTo>
                  <a:pt x="7005134" y="4827590"/>
                </a:lnTo>
                <a:lnTo>
                  <a:pt x="0" y="4827590"/>
                </a:lnTo>
                <a:lnTo>
                  <a:pt x="0" y="402231"/>
                </a:lnTo>
                <a:lnTo>
                  <a:pt x="14349" y="395744"/>
                </a:lnTo>
                <a:cubicBezTo>
                  <a:pt x="616832" y="140915"/>
                  <a:pt x="1279227" y="0"/>
                  <a:pt x="1974535" y="0"/>
                </a:cubicBez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794" name="Titel 1"/>
          <p:cNvSpPr>
            <a:spLocks noGrp="1"/>
          </p:cNvSpPr>
          <p:nvPr>
            <p:ph type="title"/>
          </p:nvPr>
        </p:nvSpPr>
        <p:spPr>
          <a:xfrm>
            <a:off x="1158240" y="4894262"/>
            <a:ext cx="10307952" cy="1325563"/>
          </a:xfrm>
        </p:spPr>
        <p:txBody>
          <a:bodyPr>
            <a:normAutofit/>
          </a:bodyPr>
          <a:lstStyle/>
          <a:p>
            <a:r>
              <a:rPr lang="nl-NL" altLang="nl-NL" dirty="0"/>
              <a:t>Maag</a:t>
            </a:r>
          </a:p>
        </p:txBody>
      </p:sp>
      <p:sp>
        <p:nvSpPr>
          <p:cNvPr id="3" name="Tijdelijke aanduiding voor inhoud 2"/>
          <p:cNvSpPr>
            <a:spLocks noGrp="1"/>
          </p:cNvSpPr>
          <p:nvPr>
            <p:ph idx="1"/>
          </p:nvPr>
        </p:nvSpPr>
        <p:spPr>
          <a:xfrm>
            <a:off x="1161288" y="701019"/>
            <a:ext cx="6484094" cy="3382247"/>
          </a:xfrm>
        </p:spPr>
        <p:txBody>
          <a:bodyPr rtlCol="0" anchor="ctr">
            <a:normAutofit/>
          </a:bodyPr>
          <a:lstStyle/>
          <a:p>
            <a:pPr marL="457200" lvl="1" indent="-457200" fontAlgn="auto">
              <a:spcAft>
                <a:spcPts val="0"/>
              </a:spcAft>
              <a:buSzPct val="80000"/>
              <a:buFont typeface="Arial" panose="020B0604020202020204" pitchFamily="34" charset="0"/>
              <a:buChar char="•"/>
              <a:defRPr/>
            </a:pPr>
            <a:r>
              <a:rPr lang="nl-NL" altLang="nl-NL" sz="1900"/>
              <a:t>De maag heeft een gespierde wand die het voedsel kneed tot een brij. </a:t>
            </a:r>
          </a:p>
          <a:p>
            <a:pPr marL="457200" lvl="1" indent="-457200" fontAlgn="auto">
              <a:spcAft>
                <a:spcPts val="0"/>
              </a:spcAft>
              <a:buSzPct val="80000"/>
              <a:buFont typeface="Arial" panose="020B0604020202020204" pitchFamily="34" charset="0"/>
              <a:buChar char="•"/>
              <a:defRPr/>
            </a:pPr>
            <a:r>
              <a:rPr lang="nl-NL" altLang="nl-NL" sz="1900"/>
              <a:t>In de maag zit maagzuur, een hele zure substantie die helpt voedsel te verteren. </a:t>
            </a:r>
          </a:p>
          <a:p>
            <a:pPr marL="457200" lvl="1" indent="-457200" fontAlgn="auto">
              <a:spcAft>
                <a:spcPts val="0"/>
              </a:spcAft>
              <a:buSzPct val="80000"/>
              <a:buFont typeface="Arial" panose="020B0604020202020204" pitchFamily="34" charset="0"/>
              <a:buChar char="•"/>
              <a:defRPr/>
            </a:pPr>
            <a:endParaRPr lang="nl-NL" altLang="nl-NL" sz="1900"/>
          </a:p>
          <a:p>
            <a:pPr marL="0" lvl="1" indent="0" fontAlgn="auto">
              <a:spcAft>
                <a:spcPts val="0"/>
              </a:spcAft>
              <a:buClr>
                <a:schemeClr val="accent1"/>
              </a:buClr>
              <a:buSzPct val="80000"/>
              <a:buNone/>
              <a:defRPr/>
            </a:pPr>
            <a:r>
              <a:rPr lang="nl-NL" sz="1900"/>
              <a:t>Het maagzuur heeft verschillende functies;</a:t>
            </a:r>
          </a:p>
          <a:p>
            <a:pPr lvl="1" fontAlgn="auto">
              <a:spcAft>
                <a:spcPts val="0"/>
              </a:spcAft>
              <a:buFont typeface="Arial" panose="020B0604020202020204" pitchFamily="34" charset="0"/>
              <a:buChar char="•"/>
              <a:defRPr/>
            </a:pPr>
            <a:r>
              <a:rPr lang="nl-NL" sz="1900"/>
              <a:t>Het breekt voedseldeeltjes af tot kleinere deeltjes</a:t>
            </a:r>
          </a:p>
          <a:p>
            <a:pPr lvl="1" fontAlgn="auto">
              <a:spcAft>
                <a:spcPts val="0"/>
              </a:spcAft>
              <a:buFont typeface="Arial" panose="020B0604020202020204" pitchFamily="34" charset="0"/>
              <a:buChar char="•"/>
              <a:defRPr/>
            </a:pPr>
            <a:r>
              <a:rPr lang="nl-NL" sz="1900"/>
              <a:t>De zure omstandigheden zijn belangrijk voor het activeren van enzymen</a:t>
            </a:r>
          </a:p>
          <a:p>
            <a:pPr lvl="1" fontAlgn="auto">
              <a:spcAft>
                <a:spcPts val="0"/>
              </a:spcAft>
              <a:buFont typeface="Arial" panose="020B0604020202020204" pitchFamily="34" charset="0"/>
              <a:buChar char="•"/>
              <a:defRPr/>
            </a:pPr>
            <a:r>
              <a:rPr lang="nl-NL" sz="1900"/>
              <a:t>Door het zuur worden meegekomen bacteriën gedood en eiwitten afgebroken </a:t>
            </a:r>
          </a:p>
          <a:p>
            <a:pPr fontAlgn="auto">
              <a:spcAft>
                <a:spcPts val="0"/>
              </a:spcAft>
              <a:defRPr/>
            </a:pPr>
            <a:endParaRPr lang="nl-NL" sz="1900"/>
          </a:p>
        </p:txBody>
      </p:sp>
      <p:cxnSp>
        <p:nvCxnSpPr>
          <p:cNvPr id="75" name="Straight Connector 74">
            <a:extLst>
              <a:ext uri="{FF2B5EF4-FFF2-40B4-BE49-F238E27FC236}">
                <a16:creationId xmlns:a16="http://schemas.microsoft.com/office/drawing/2014/main" id="{45B5AFC7-2F07-4F7B-9151-E45D7548D8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72540" y="4450080"/>
            <a:ext cx="1234440"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7" name="Oval 76">
            <a:extLst>
              <a:ext uri="{FF2B5EF4-FFF2-40B4-BE49-F238E27FC236}">
                <a16:creationId xmlns:a16="http://schemas.microsoft.com/office/drawing/2014/main" id="{CB1340FC-C4E2-4CD5-9BCA-7A022E8B49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348" y="999969"/>
            <a:ext cx="3444236" cy="3444236"/>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9069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1825AC39-5F85-4CAA-8A81-A1287086B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32">
            <a:extLst>
              <a:ext uri="{FF2B5EF4-FFF2-40B4-BE49-F238E27FC236}">
                <a16:creationId xmlns:a16="http://schemas.microsoft.com/office/drawing/2014/main" id="{95DA4D23-37FC-4B90-8188-F0377C5F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417162" cy="6858000"/>
          </a:xfrm>
          <a:custGeom>
            <a:avLst/>
            <a:gdLst>
              <a:gd name="connsiteX0" fmla="*/ 0 w 4417162"/>
              <a:gd name="connsiteY0" fmla="*/ 0 h 6858000"/>
              <a:gd name="connsiteX1" fmla="*/ 144378 w 4417162"/>
              <a:gd name="connsiteY1" fmla="*/ 0 h 6858000"/>
              <a:gd name="connsiteX2" fmla="*/ 2310062 w 4417162"/>
              <a:gd name="connsiteY2" fmla="*/ 0 h 6858000"/>
              <a:gd name="connsiteX3" fmla="*/ 4227367 w 4417162"/>
              <a:gd name="connsiteY3" fmla="*/ 0 h 6858000"/>
              <a:gd name="connsiteX4" fmla="*/ 4232407 w 4417162"/>
              <a:gd name="connsiteY4" fmla="*/ 66675 h 6858000"/>
              <a:gd name="connsiteX5" fmla="*/ 4240804 w 4417162"/>
              <a:gd name="connsiteY5" fmla="*/ 122237 h 6858000"/>
              <a:gd name="connsiteX6" fmla="*/ 4250882 w 4417162"/>
              <a:gd name="connsiteY6" fmla="*/ 174625 h 6858000"/>
              <a:gd name="connsiteX7" fmla="*/ 4267678 w 4417162"/>
              <a:gd name="connsiteY7" fmla="*/ 217487 h 6858000"/>
              <a:gd name="connsiteX8" fmla="*/ 4284474 w 4417162"/>
              <a:gd name="connsiteY8" fmla="*/ 260350 h 6858000"/>
              <a:gd name="connsiteX9" fmla="*/ 4304629 w 4417162"/>
              <a:gd name="connsiteY9" fmla="*/ 296862 h 6858000"/>
              <a:gd name="connsiteX10" fmla="*/ 4324784 w 4417162"/>
              <a:gd name="connsiteY10" fmla="*/ 334962 h 6858000"/>
              <a:gd name="connsiteX11" fmla="*/ 4343260 w 4417162"/>
              <a:gd name="connsiteY11" fmla="*/ 369887 h 6858000"/>
              <a:gd name="connsiteX12" fmla="*/ 4361735 w 4417162"/>
              <a:gd name="connsiteY12" fmla="*/ 409575 h 6858000"/>
              <a:gd name="connsiteX13" fmla="*/ 4378531 w 4417162"/>
              <a:gd name="connsiteY13" fmla="*/ 450850 h 6858000"/>
              <a:gd name="connsiteX14" fmla="*/ 4393648 w 4417162"/>
              <a:gd name="connsiteY14" fmla="*/ 496887 h 6858000"/>
              <a:gd name="connsiteX15" fmla="*/ 4405405 w 4417162"/>
              <a:gd name="connsiteY15" fmla="*/ 546100 h 6858000"/>
              <a:gd name="connsiteX16" fmla="*/ 4413803 w 4417162"/>
              <a:gd name="connsiteY16" fmla="*/ 606425 h 6858000"/>
              <a:gd name="connsiteX17" fmla="*/ 4417162 w 4417162"/>
              <a:gd name="connsiteY17" fmla="*/ 673100 h 6858000"/>
              <a:gd name="connsiteX18" fmla="*/ 4413803 w 4417162"/>
              <a:gd name="connsiteY18" fmla="*/ 744537 h 6858000"/>
              <a:gd name="connsiteX19" fmla="*/ 4405405 w 4417162"/>
              <a:gd name="connsiteY19" fmla="*/ 801687 h 6858000"/>
              <a:gd name="connsiteX20" fmla="*/ 4393648 w 4417162"/>
              <a:gd name="connsiteY20" fmla="*/ 854075 h 6858000"/>
              <a:gd name="connsiteX21" fmla="*/ 4378531 w 4417162"/>
              <a:gd name="connsiteY21" fmla="*/ 901700 h 6858000"/>
              <a:gd name="connsiteX22" fmla="*/ 4361735 w 4417162"/>
              <a:gd name="connsiteY22" fmla="*/ 942975 h 6858000"/>
              <a:gd name="connsiteX23" fmla="*/ 4341580 w 4417162"/>
              <a:gd name="connsiteY23" fmla="*/ 981075 h 6858000"/>
              <a:gd name="connsiteX24" fmla="*/ 4321425 w 4417162"/>
              <a:gd name="connsiteY24" fmla="*/ 1017587 h 6858000"/>
              <a:gd name="connsiteX25" fmla="*/ 4301270 w 4417162"/>
              <a:gd name="connsiteY25" fmla="*/ 1055687 h 6858000"/>
              <a:gd name="connsiteX26" fmla="*/ 4282794 w 4417162"/>
              <a:gd name="connsiteY26" fmla="*/ 1095375 h 6858000"/>
              <a:gd name="connsiteX27" fmla="*/ 4264318 w 4417162"/>
              <a:gd name="connsiteY27" fmla="*/ 1136650 h 6858000"/>
              <a:gd name="connsiteX28" fmla="*/ 4249203 w 4417162"/>
              <a:gd name="connsiteY28" fmla="*/ 1182687 h 6858000"/>
              <a:gd name="connsiteX29" fmla="*/ 4239125 w 4417162"/>
              <a:gd name="connsiteY29" fmla="*/ 1235075 h 6858000"/>
              <a:gd name="connsiteX30" fmla="*/ 4229047 w 4417162"/>
              <a:gd name="connsiteY30" fmla="*/ 1295400 h 6858000"/>
              <a:gd name="connsiteX31" fmla="*/ 4227367 w 4417162"/>
              <a:gd name="connsiteY31" fmla="*/ 1363662 h 6858000"/>
              <a:gd name="connsiteX32" fmla="*/ 4229047 w 4417162"/>
              <a:gd name="connsiteY32" fmla="*/ 1431925 h 6858000"/>
              <a:gd name="connsiteX33" fmla="*/ 4239125 w 4417162"/>
              <a:gd name="connsiteY33" fmla="*/ 1492250 h 6858000"/>
              <a:gd name="connsiteX34" fmla="*/ 4249203 w 4417162"/>
              <a:gd name="connsiteY34" fmla="*/ 1544637 h 6858000"/>
              <a:gd name="connsiteX35" fmla="*/ 4264318 w 4417162"/>
              <a:gd name="connsiteY35" fmla="*/ 1589087 h 6858000"/>
              <a:gd name="connsiteX36" fmla="*/ 4282794 w 4417162"/>
              <a:gd name="connsiteY36" fmla="*/ 1631950 h 6858000"/>
              <a:gd name="connsiteX37" fmla="*/ 4301270 w 4417162"/>
              <a:gd name="connsiteY37" fmla="*/ 1671637 h 6858000"/>
              <a:gd name="connsiteX38" fmla="*/ 4321425 w 4417162"/>
              <a:gd name="connsiteY38" fmla="*/ 1708150 h 6858000"/>
              <a:gd name="connsiteX39" fmla="*/ 4341580 w 4417162"/>
              <a:gd name="connsiteY39" fmla="*/ 1743075 h 6858000"/>
              <a:gd name="connsiteX40" fmla="*/ 4361735 w 4417162"/>
              <a:gd name="connsiteY40" fmla="*/ 1782762 h 6858000"/>
              <a:gd name="connsiteX41" fmla="*/ 4378531 w 4417162"/>
              <a:gd name="connsiteY41" fmla="*/ 1824037 h 6858000"/>
              <a:gd name="connsiteX42" fmla="*/ 4393648 w 4417162"/>
              <a:gd name="connsiteY42" fmla="*/ 1870075 h 6858000"/>
              <a:gd name="connsiteX43" fmla="*/ 4405405 w 4417162"/>
              <a:gd name="connsiteY43" fmla="*/ 1922462 h 6858000"/>
              <a:gd name="connsiteX44" fmla="*/ 4413803 w 4417162"/>
              <a:gd name="connsiteY44" fmla="*/ 1982787 h 6858000"/>
              <a:gd name="connsiteX45" fmla="*/ 4417162 w 4417162"/>
              <a:gd name="connsiteY45" fmla="*/ 2051050 h 6858000"/>
              <a:gd name="connsiteX46" fmla="*/ 4413803 w 4417162"/>
              <a:gd name="connsiteY46" fmla="*/ 2119312 h 6858000"/>
              <a:gd name="connsiteX47" fmla="*/ 4405405 w 4417162"/>
              <a:gd name="connsiteY47" fmla="*/ 2179637 h 6858000"/>
              <a:gd name="connsiteX48" fmla="*/ 4393648 w 4417162"/>
              <a:gd name="connsiteY48" fmla="*/ 2232025 h 6858000"/>
              <a:gd name="connsiteX49" fmla="*/ 4378531 w 4417162"/>
              <a:gd name="connsiteY49" fmla="*/ 2278062 h 6858000"/>
              <a:gd name="connsiteX50" fmla="*/ 4361735 w 4417162"/>
              <a:gd name="connsiteY50" fmla="*/ 2319337 h 6858000"/>
              <a:gd name="connsiteX51" fmla="*/ 4341580 w 4417162"/>
              <a:gd name="connsiteY51" fmla="*/ 2359025 h 6858000"/>
              <a:gd name="connsiteX52" fmla="*/ 4321425 w 4417162"/>
              <a:gd name="connsiteY52" fmla="*/ 2395537 h 6858000"/>
              <a:gd name="connsiteX53" fmla="*/ 4301270 w 4417162"/>
              <a:gd name="connsiteY53" fmla="*/ 2433637 h 6858000"/>
              <a:gd name="connsiteX54" fmla="*/ 4282794 w 4417162"/>
              <a:gd name="connsiteY54" fmla="*/ 2471737 h 6858000"/>
              <a:gd name="connsiteX55" fmla="*/ 4264318 w 4417162"/>
              <a:gd name="connsiteY55" fmla="*/ 2513012 h 6858000"/>
              <a:gd name="connsiteX56" fmla="*/ 4249203 w 4417162"/>
              <a:gd name="connsiteY56" fmla="*/ 2560637 h 6858000"/>
              <a:gd name="connsiteX57" fmla="*/ 4239125 w 4417162"/>
              <a:gd name="connsiteY57" fmla="*/ 2613025 h 6858000"/>
              <a:gd name="connsiteX58" fmla="*/ 4229047 w 4417162"/>
              <a:gd name="connsiteY58" fmla="*/ 2671762 h 6858000"/>
              <a:gd name="connsiteX59" fmla="*/ 4227367 w 4417162"/>
              <a:gd name="connsiteY59" fmla="*/ 2741612 h 6858000"/>
              <a:gd name="connsiteX60" fmla="*/ 4229047 w 4417162"/>
              <a:gd name="connsiteY60" fmla="*/ 2809875 h 6858000"/>
              <a:gd name="connsiteX61" fmla="*/ 4239125 w 4417162"/>
              <a:gd name="connsiteY61" fmla="*/ 2868612 h 6858000"/>
              <a:gd name="connsiteX62" fmla="*/ 4249203 w 4417162"/>
              <a:gd name="connsiteY62" fmla="*/ 2922587 h 6858000"/>
              <a:gd name="connsiteX63" fmla="*/ 4264318 w 4417162"/>
              <a:gd name="connsiteY63" fmla="*/ 2967037 h 6858000"/>
              <a:gd name="connsiteX64" fmla="*/ 4282794 w 4417162"/>
              <a:gd name="connsiteY64" fmla="*/ 3009900 h 6858000"/>
              <a:gd name="connsiteX65" fmla="*/ 4301270 w 4417162"/>
              <a:gd name="connsiteY65" fmla="*/ 3046412 h 6858000"/>
              <a:gd name="connsiteX66" fmla="*/ 4321425 w 4417162"/>
              <a:gd name="connsiteY66" fmla="*/ 3084512 h 6858000"/>
              <a:gd name="connsiteX67" fmla="*/ 4341580 w 4417162"/>
              <a:gd name="connsiteY67" fmla="*/ 3121025 h 6858000"/>
              <a:gd name="connsiteX68" fmla="*/ 4361735 w 4417162"/>
              <a:gd name="connsiteY68" fmla="*/ 3160712 h 6858000"/>
              <a:gd name="connsiteX69" fmla="*/ 4378531 w 4417162"/>
              <a:gd name="connsiteY69" fmla="*/ 3201987 h 6858000"/>
              <a:gd name="connsiteX70" fmla="*/ 4393648 w 4417162"/>
              <a:gd name="connsiteY70" fmla="*/ 3248025 h 6858000"/>
              <a:gd name="connsiteX71" fmla="*/ 4405405 w 4417162"/>
              <a:gd name="connsiteY71" fmla="*/ 3300412 h 6858000"/>
              <a:gd name="connsiteX72" fmla="*/ 4413803 w 4417162"/>
              <a:gd name="connsiteY72" fmla="*/ 3360737 h 6858000"/>
              <a:gd name="connsiteX73" fmla="*/ 4417162 w 4417162"/>
              <a:gd name="connsiteY73" fmla="*/ 3427412 h 6858000"/>
              <a:gd name="connsiteX74" fmla="*/ 4413803 w 4417162"/>
              <a:gd name="connsiteY74" fmla="*/ 3497262 h 6858000"/>
              <a:gd name="connsiteX75" fmla="*/ 4405405 w 4417162"/>
              <a:gd name="connsiteY75" fmla="*/ 3557587 h 6858000"/>
              <a:gd name="connsiteX76" fmla="*/ 4393648 w 4417162"/>
              <a:gd name="connsiteY76" fmla="*/ 3609975 h 6858000"/>
              <a:gd name="connsiteX77" fmla="*/ 4378531 w 4417162"/>
              <a:gd name="connsiteY77" fmla="*/ 3656012 h 6858000"/>
              <a:gd name="connsiteX78" fmla="*/ 4361735 w 4417162"/>
              <a:gd name="connsiteY78" fmla="*/ 3697287 h 6858000"/>
              <a:gd name="connsiteX79" fmla="*/ 4341580 w 4417162"/>
              <a:gd name="connsiteY79" fmla="*/ 3736975 h 6858000"/>
              <a:gd name="connsiteX80" fmla="*/ 4301270 w 4417162"/>
              <a:gd name="connsiteY80" fmla="*/ 3811587 h 6858000"/>
              <a:gd name="connsiteX81" fmla="*/ 4282794 w 4417162"/>
              <a:gd name="connsiteY81" fmla="*/ 3848100 h 6858000"/>
              <a:gd name="connsiteX82" fmla="*/ 4264318 w 4417162"/>
              <a:gd name="connsiteY82" fmla="*/ 3890962 h 6858000"/>
              <a:gd name="connsiteX83" fmla="*/ 4249203 w 4417162"/>
              <a:gd name="connsiteY83" fmla="*/ 3935412 h 6858000"/>
              <a:gd name="connsiteX84" fmla="*/ 4239125 w 4417162"/>
              <a:gd name="connsiteY84" fmla="*/ 3987800 h 6858000"/>
              <a:gd name="connsiteX85" fmla="*/ 4229047 w 4417162"/>
              <a:gd name="connsiteY85" fmla="*/ 4048125 h 6858000"/>
              <a:gd name="connsiteX86" fmla="*/ 4227367 w 4417162"/>
              <a:gd name="connsiteY86" fmla="*/ 4116387 h 6858000"/>
              <a:gd name="connsiteX87" fmla="*/ 4229047 w 4417162"/>
              <a:gd name="connsiteY87" fmla="*/ 4186237 h 6858000"/>
              <a:gd name="connsiteX88" fmla="*/ 4239125 w 4417162"/>
              <a:gd name="connsiteY88" fmla="*/ 4244975 h 6858000"/>
              <a:gd name="connsiteX89" fmla="*/ 4249203 w 4417162"/>
              <a:gd name="connsiteY89" fmla="*/ 4297362 h 6858000"/>
              <a:gd name="connsiteX90" fmla="*/ 4264318 w 4417162"/>
              <a:gd name="connsiteY90" fmla="*/ 4343400 h 6858000"/>
              <a:gd name="connsiteX91" fmla="*/ 4282794 w 4417162"/>
              <a:gd name="connsiteY91" fmla="*/ 4386262 h 6858000"/>
              <a:gd name="connsiteX92" fmla="*/ 4301270 w 4417162"/>
              <a:gd name="connsiteY92" fmla="*/ 4424362 h 6858000"/>
              <a:gd name="connsiteX93" fmla="*/ 4341580 w 4417162"/>
              <a:gd name="connsiteY93" fmla="*/ 4498975 h 6858000"/>
              <a:gd name="connsiteX94" fmla="*/ 4361735 w 4417162"/>
              <a:gd name="connsiteY94" fmla="*/ 4537075 h 6858000"/>
              <a:gd name="connsiteX95" fmla="*/ 4378531 w 4417162"/>
              <a:gd name="connsiteY95" fmla="*/ 4579937 h 6858000"/>
              <a:gd name="connsiteX96" fmla="*/ 4393648 w 4417162"/>
              <a:gd name="connsiteY96" fmla="*/ 4625975 h 6858000"/>
              <a:gd name="connsiteX97" fmla="*/ 4405405 w 4417162"/>
              <a:gd name="connsiteY97" fmla="*/ 4678362 h 6858000"/>
              <a:gd name="connsiteX98" fmla="*/ 4413803 w 4417162"/>
              <a:gd name="connsiteY98" fmla="*/ 4738687 h 6858000"/>
              <a:gd name="connsiteX99" fmla="*/ 4417162 w 4417162"/>
              <a:gd name="connsiteY99" fmla="*/ 4806950 h 6858000"/>
              <a:gd name="connsiteX100" fmla="*/ 4413803 w 4417162"/>
              <a:gd name="connsiteY100" fmla="*/ 4875212 h 6858000"/>
              <a:gd name="connsiteX101" fmla="*/ 4405405 w 4417162"/>
              <a:gd name="connsiteY101" fmla="*/ 4935537 h 6858000"/>
              <a:gd name="connsiteX102" fmla="*/ 4393648 w 4417162"/>
              <a:gd name="connsiteY102" fmla="*/ 4987925 h 6858000"/>
              <a:gd name="connsiteX103" fmla="*/ 4378531 w 4417162"/>
              <a:gd name="connsiteY103" fmla="*/ 5033962 h 6858000"/>
              <a:gd name="connsiteX104" fmla="*/ 4361735 w 4417162"/>
              <a:gd name="connsiteY104" fmla="*/ 5075237 h 6858000"/>
              <a:gd name="connsiteX105" fmla="*/ 4341580 w 4417162"/>
              <a:gd name="connsiteY105" fmla="*/ 5114925 h 6858000"/>
              <a:gd name="connsiteX106" fmla="*/ 4321425 w 4417162"/>
              <a:gd name="connsiteY106" fmla="*/ 5149850 h 6858000"/>
              <a:gd name="connsiteX107" fmla="*/ 4301270 w 4417162"/>
              <a:gd name="connsiteY107" fmla="*/ 5186362 h 6858000"/>
              <a:gd name="connsiteX108" fmla="*/ 4282794 w 4417162"/>
              <a:gd name="connsiteY108" fmla="*/ 5226050 h 6858000"/>
              <a:gd name="connsiteX109" fmla="*/ 4264318 w 4417162"/>
              <a:gd name="connsiteY109" fmla="*/ 5268912 h 6858000"/>
              <a:gd name="connsiteX110" fmla="*/ 4249203 w 4417162"/>
              <a:gd name="connsiteY110" fmla="*/ 5313362 h 6858000"/>
              <a:gd name="connsiteX111" fmla="*/ 4239125 w 4417162"/>
              <a:gd name="connsiteY111" fmla="*/ 5365750 h 6858000"/>
              <a:gd name="connsiteX112" fmla="*/ 4229047 w 4417162"/>
              <a:gd name="connsiteY112" fmla="*/ 5426075 h 6858000"/>
              <a:gd name="connsiteX113" fmla="*/ 4227367 w 4417162"/>
              <a:gd name="connsiteY113" fmla="*/ 5494337 h 6858000"/>
              <a:gd name="connsiteX114" fmla="*/ 4229047 w 4417162"/>
              <a:gd name="connsiteY114" fmla="*/ 5562600 h 6858000"/>
              <a:gd name="connsiteX115" fmla="*/ 4239125 w 4417162"/>
              <a:gd name="connsiteY115" fmla="*/ 5622925 h 6858000"/>
              <a:gd name="connsiteX116" fmla="*/ 4249203 w 4417162"/>
              <a:gd name="connsiteY116" fmla="*/ 5675312 h 6858000"/>
              <a:gd name="connsiteX117" fmla="*/ 4264318 w 4417162"/>
              <a:gd name="connsiteY117" fmla="*/ 5721350 h 6858000"/>
              <a:gd name="connsiteX118" fmla="*/ 4282794 w 4417162"/>
              <a:gd name="connsiteY118" fmla="*/ 5762625 h 6858000"/>
              <a:gd name="connsiteX119" fmla="*/ 4301270 w 4417162"/>
              <a:gd name="connsiteY119" fmla="*/ 5802312 h 6858000"/>
              <a:gd name="connsiteX120" fmla="*/ 4321425 w 4417162"/>
              <a:gd name="connsiteY120" fmla="*/ 5840412 h 6858000"/>
              <a:gd name="connsiteX121" fmla="*/ 4341580 w 4417162"/>
              <a:gd name="connsiteY121" fmla="*/ 5876925 h 6858000"/>
              <a:gd name="connsiteX122" fmla="*/ 4361735 w 4417162"/>
              <a:gd name="connsiteY122" fmla="*/ 5915025 h 6858000"/>
              <a:gd name="connsiteX123" fmla="*/ 4378531 w 4417162"/>
              <a:gd name="connsiteY123" fmla="*/ 5956300 h 6858000"/>
              <a:gd name="connsiteX124" fmla="*/ 4393648 w 4417162"/>
              <a:gd name="connsiteY124" fmla="*/ 6003925 h 6858000"/>
              <a:gd name="connsiteX125" fmla="*/ 4405405 w 4417162"/>
              <a:gd name="connsiteY125" fmla="*/ 6056312 h 6858000"/>
              <a:gd name="connsiteX126" fmla="*/ 4413803 w 4417162"/>
              <a:gd name="connsiteY126" fmla="*/ 6113462 h 6858000"/>
              <a:gd name="connsiteX127" fmla="*/ 4417162 w 4417162"/>
              <a:gd name="connsiteY127" fmla="*/ 6183312 h 6858000"/>
              <a:gd name="connsiteX128" fmla="*/ 4413803 w 4417162"/>
              <a:gd name="connsiteY128" fmla="*/ 6251575 h 6858000"/>
              <a:gd name="connsiteX129" fmla="*/ 4405405 w 4417162"/>
              <a:gd name="connsiteY129" fmla="*/ 6311900 h 6858000"/>
              <a:gd name="connsiteX130" fmla="*/ 4393648 w 4417162"/>
              <a:gd name="connsiteY130" fmla="*/ 6361112 h 6858000"/>
              <a:gd name="connsiteX131" fmla="*/ 4378531 w 4417162"/>
              <a:gd name="connsiteY131" fmla="*/ 6407150 h 6858000"/>
              <a:gd name="connsiteX132" fmla="*/ 4361735 w 4417162"/>
              <a:gd name="connsiteY132" fmla="*/ 6448425 h 6858000"/>
              <a:gd name="connsiteX133" fmla="*/ 4343260 w 4417162"/>
              <a:gd name="connsiteY133" fmla="*/ 6488112 h 6858000"/>
              <a:gd name="connsiteX134" fmla="*/ 4324784 w 4417162"/>
              <a:gd name="connsiteY134" fmla="*/ 6523037 h 6858000"/>
              <a:gd name="connsiteX135" fmla="*/ 4304629 w 4417162"/>
              <a:gd name="connsiteY135" fmla="*/ 6561137 h 6858000"/>
              <a:gd name="connsiteX136" fmla="*/ 4284474 w 4417162"/>
              <a:gd name="connsiteY136" fmla="*/ 6597650 h 6858000"/>
              <a:gd name="connsiteX137" fmla="*/ 4267678 w 4417162"/>
              <a:gd name="connsiteY137" fmla="*/ 6640512 h 6858000"/>
              <a:gd name="connsiteX138" fmla="*/ 4250882 w 4417162"/>
              <a:gd name="connsiteY138" fmla="*/ 6683375 h 6858000"/>
              <a:gd name="connsiteX139" fmla="*/ 4240804 w 4417162"/>
              <a:gd name="connsiteY139" fmla="*/ 6735762 h 6858000"/>
              <a:gd name="connsiteX140" fmla="*/ 4232407 w 4417162"/>
              <a:gd name="connsiteY140" fmla="*/ 6791325 h 6858000"/>
              <a:gd name="connsiteX141" fmla="*/ 4227367 w 4417162"/>
              <a:gd name="connsiteY141" fmla="*/ 6858000 h 6858000"/>
              <a:gd name="connsiteX142" fmla="*/ 2310062 w 4417162"/>
              <a:gd name="connsiteY142" fmla="*/ 6858000 h 6858000"/>
              <a:gd name="connsiteX143" fmla="*/ 144378 w 4417162"/>
              <a:gd name="connsiteY143" fmla="*/ 6858000 h 6858000"/>
              <a:gd name="connsiteX144" fmla="*/ 0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0" y="0"/>
                </a:moveTo>
                <a:lnTo>
                  <a:pt x="144378" y="0"/>
                </a:lnTo>
                <a:lnTo>
                  <a:pt x="2310062" y="0"/>
                </a:lnTo>
                <a:lnTo>
                  <a:pt x="4227367" y="0"/>
                </a:lnTo>
                <a:lnTo>
                  <a:pt x="4232407" y="66675"/>
                </a:lnTo>
                <a:lnTo>
                  <a:pt x="4240804" y="122237"/>
                </a:lnTo>
                <a:lnTo>
                  <a:pt x="4250882" y="174625"/>
                </a:lnTo>
                <a:lnTo>
                  <a:pt x="4267678" y="217487"/>
                </a:lnTo>
                <a:lnTo>
                  <a:pt x="4284474" y="260350"/>
                </a:lnTo>
                <a:lnTo>
                  <a:pt x="4304629" y="296862"/>
                </a:lnTo>
                <a:lnTo>
                  <a:pt x="4324784" y="334962"/>
                </a:lnTo>
                <a:lnTo>
                  <a:pt x="4343260" y="369887"/>
                </a:lnTo>
                <a:lnTo>
                  <a:pt x="4361735" y="409575"/>
                </a:lnTo>
                <a:lnTo>
                  <a:pt x="4378531" y="450850"/>
                </a:lnTo>
                <a:lnTo>
                  <a:pt x="4393648" y="496887"/>
                </a:lnTo>
                <a:lnTo>
                  <a:pt x="4405405" y="546100"/>
                </a:lnTo>
                <a:lnTo>
                  <a:pt x="4413803" y="606425"/>
                </a:lnTo>
                <a:lnTo>
                  <a:pt x="4417162" y="673100"/>
                </a:lnTo>
                <a:lnTo>
                  <a:pt x="4413803" y="744537"/>
                </a:lnTo>
                <a:lnTo>
                  <a:pt x="4405405" y="801687"/>
                </a:lnTo>
                <a:lnTo>
                  <a:pt x="4393648" y="854075"/>
                </a:lnTo>
                <a:lnTo>
                  <a:pt x="4378531" y="901700"/>
                </a:lnTo>
                <a:lnTo>
                  <a:pt x="4361735" y="942975"/>
                </a:lnTo>
                <a:lnTo>
                  <a:pt x="4341580" y="981075"/>
                </a:lnTo>
                <a:lnTo>
                  <a:pt x="4321425" y="1017587"/>
                </a:lnTo>
                <a:lnTo>
                  <a:pt x="4301270" y="1055687"/>
                </a:lnTo>
                <a:lnTo>
                  <a:pt x="4282794" y="1095375"/>
                </a:lnTo>
                <a:lnTo>
                  <a:pt x="4264318" y="1136650"/>
                </a:lnTo>
                <a:lnTo>
                  <a:pt x="4249203" y="1182687"/>
                </a:lnTo>
                <a:lnTo>
                  <a:pt x="4239125" y="1235075"/>
                </a:lnTo>
                <a:lnTo>
                  <a:pt x="4229047" y="1295400"/>
                </a:lnTo>
                <a:lnTo>
                  <a:pt x="4227367" y="1363662"/>
                </a:lnTo>
                <a:lnTo>
                  <a:pt x="4229047" y="1431925"/>
                </a:lnTo>
                <a:lnTo>
                  <a:pt x="4239125" y="1492250"/>
                </a:lnTo>
                <a:lnTo>
                  <a:pt x="4249203" y="1544637"/>
                </a:lnTo>
                <a:lnTo>
                  <a:pt x="4264318" y="1589087"/>
                </a:lnTo>
                <a:lnTo>
                  <a:pt x="4282794" y="1631950"/>
                </a:lnTo>
                <a:lnTo>
                  <a:pt x="4301270" y="1671637"/>
                </a:lnTo>
                <a:lnTo>
                  <a:pt x="4321425" y="1708150"/>
                </a:lnTo>
                <a:lnTo>
                  <a:pt x="4341580" y="1743075"/>
                </a:lnTo>
                <a:lnTo>
                  <a:pt x="4361735" y="1782762"/>
                </a:lnTo>
                <a:lnTo>
                  <a:pt x="4378531" y="1824037"/>
                </a:lnTo>
                <a:lnTo>
                  <a:pt x="4393648" y="1870075"/>
                </a:lnTo>
                <a:lnTo>
                  <a:pt x="4405405" y="1922462"/>
                </a:lnTo>
                <a:lnTo>
                  <a:pt x="4413803" y="1982787"/>
                </a:lnTo>
                <a:lnTo>
                  <a:pt x="4417162" y="2051050"/>
                </a:lnTo>
                <a:lnTo>
                  <a:pt x="4413803" y="2119312"/>
                </a:lnTo>
                <a:lnTo>
                  <a:pt x="4405405" y="2179637"/>
                </a:lnTo>
                <a:lnTo>
                  <a:pt x="4393648" y="2232025"/>
                </a:lnTo>
                <a:lnTo>
                  <a:pt x="4378531" y="2278062"/>
                </a:lnTo>
                <a:lnTo>
                  <a:pt x="4361735" y="2319337"/>
                </a:lnTo>
                <a:lnTo>
                  <a:pt x="4341580" y="2359025"/>
                </a:lnTo>
                <a:lnTo>
                  <a:pt x="4321425" y="2395537"/>
                </a:lnTo>
                <a:lnTo>
                  <a:pt x="4301270" y="2433637"/>
                </a:lnTo>
                <a:lnTo>
                  <a:pt x="4282794" y="2471737"/>
                </a:lnTo>
                <a:lnTo>
                  <a:pt x="4264318" y="2513012"/>
                </a:lnTo>
                <a:lnTo>
                  <a:pt x="4249203" y="2560637"/>
                </a:lnTo>
                <a:lnTo>
                  <a:pt x="4239125" y="2613025"/>
                </a:lnTo>
                <a:lnTo>
                  <a:pt x="4229047" y="2671762"/>
                </a:lnTo>
                <a:lnTo>
                  <a:pt x="4227367" y="2741612"/>
                </a:lnTo>
                <a:lnTo>
                  <a:pt x="4229047" y="2809875"/>
                </a:lnTo>
                <a:lnTo>
                  <a:pt x="4239125" y="2868612"/>
                </a:lnTo>
                <a:lnTo>
                  <a:pt x="4249203" y="2922587"/>
                </a:lnTo>
                <a:lnTo>
                  <a:pt x="4264318" y="2967037"/>
                </a:lnTo>
                <a:lnTo>
                  <a:pt x="4282794" y="3009900"/>
                </a:lnTo>
                <a:lnTo>
                  <a:pt x="4301270" y="3046412"/>
                </a:lnTo>
                <a:lnTo>
                  <a:pt x="4321425" y="3084512"/>
                </a:lnTo>
                <a:lnTo>
                  <a:pt x="4341580" y="3121025"/>
                </a:lnTo>
                <a:lnTo>
                  <a:pt x="4361735" y="3160712"/>
                </a:lnTo>
                <a:lnTo>
                  <a:pt x="4378531" y="3201987"/>
                </a:lnTo>
                <a:lnTo>
                  <a:pt x="4393648" y="3248025"/>
                </a:lnTo>
                <a:lnTo>
                  <a:pt x="4405405" y="3300412"/>
                </a:lnTo>
                <a:lnTo>
                  <a:pt x="4413803" y="3360737"/>
                </a:lnTo>
                <a:lnTo>
                  <a:pt x="4417162" y="3427412"/>
                </a:lnTo>
                <a:lnTo>
                  <a:pt x="4413803" y="3497262"/>
                </a:lnTo>
                <a:lnTo>
                  <a:pt x="4405405" y="3557587"/>
                </a:lnTo>
                <a:lnTo>
                  <a:pt x="4393648" y="3609975"/>
                </a:lnTo>
                <a:lnTo>
                  <a:pt x="4378531" y="3656012"/>
                </a:lnTo>
                <a:lnTo>
                  <a:pt x="4361735" y="3697287"/>
                </a:lnTo>
                <a:lnTo>
                  <a:pt x="4341580" y="3736975"/>
                </a:lnTo>
                <a:lnTo>
                  <a:pt x="4301270" y="3811587"/>
                </a:lnTo>
                <a:lnTo>
                  <a:pt x="4282794" y="3848100"/>
                </a:lnTo>
                <a:lnTo>
                  <a:pt x="4264318" y="3890962"/>
                </a:lnTo>
                <a:lnTo>
                  <a:pt x="4249203" y="3935412"/>
                </a:lnTo>
                <a:lnTo>
                  <a:pt x="4239125" y="3987800"/>
                </a:lnTo>
                <a:lnTo>
                  <a:pt x="4229047" y="4048125"/>
                </a:lnTo>
                <a:lnTo>
                  <a:pt x="4227367" y="4116387"/>
                </a:lnTo>
                <a:lnTo>
                  <a:pt x="4229047" y="4186237"/>
                </a:lnTo>
                <a:lnTo>
                  <a:pt x="4239125" y="4244975"/>
                </a:lnTo>
                <a:lnTo>
                  <a:pt x="4249203" y="4297362"/>
                </a:lnTo>
                <a:lnTo>
                  <a:pt x="4264318" y="4343400"/>
                </a:lnTo>
                <a:lnTo>
                  <a:pt x="4282794" y="4386262"/>
                </a:lnTo>
                <a:lnTo>
                  <a:pt x="4301270" y="4424362"/>
                </a:lnTo>
                <a:lnTo>
                  <a:pt x="4341580" y="4498975"/>
                </a:lnTo>
                <a:lnTo>
                  <a:pt x="4361735" y="4537075"/>
                </a:lnTo>
                <a:lnTo>
                  <a:pt x="4378531" y="4579937"/>
                </a:lnTo>
                <a:lnTo>
                  <a:pt x="4393648" y="4625975"/>
                </a:lnTo>
                <a:lnTo>
                  <a:pt x="4405405" y="4678362"/>
                </a:lnTo>
                <a:lnTo>
                  <a:pt x="4413803" y="4738687"/>
                </a:lnTo>
                <a:lnTo>
                  <a:pt x="4417162" y="4806950"/>
                </a:lnTo>
                <a:lnTo>
                  <a:pt x="4413803" y="4875212"/>
                </a:lnTo>
                <a:lnTo>
                  <a:pt x="4405405" y="4935537"/>
                </a:lnTo>
                <a:lnTo>
                  <a:pt x="4393648" y="4987925"/>
                </a:lnTo>
                <a:lnTo>
                  <a:pt x="4378531" y="5033962"/>
                </a:lnTo>
                <a:lnTo>
                  <a:pt x="4361735" y="5075237"/>
                </a:lnTo>
                <a:lnTo>
                  <a:pt x="4341580" y="5114925"/>
                </a:lnTo>
                <a:lnTo>
                  <a:pt x="4321425" y="5149850"/>
                </a:lnTo>
                <a:lnTo>
                  <a:pt x="4301270" y="5186362"/>
                </a:lnTo>
                <a:lnTo>
                  <a:pt x="4282794" y="5226050"/>
                </a:lnTo>
                <a:lnTo>
                  <a:pt x="4264318" y="5268912"/>
                </a:lnTo>
                <a:lnTo>
                  <a:pt x="4249203" y="5313362"/>
                </a:lnTo>
                <a:lnTo>
                  <a:pt x="4239125" y="5365750"/>
                </a:lnTo>
                <a:lnTo>
                  <a:pt x="4229047" y="5426075"/>
                </a:lnTo>
                <a:lnTo>
                  <a:pt x="4227367" y="5494337"/>
                </a:lnTo>
                <a:lnTo>
                  <a:pt x="4229047" y="5562600"/>
                </a:lnTo>
                <a:lnTo>
                  <a:pt x="4239125" y="5622925"/>
                </a:lnTo>
                <a:lnTo>
                  <a:pt x="4249203" y="5675312"/>
                </a:lnTo>
                <a:lnTo>
                  <a:pt x="4264318" y="5721350"/>
                </a:lnTo>
                <a:lnTo>
                  <a:pt x="4282794" y="5762625"/>
                </a:lnTo>
                <a:lnTo>
                  <a:pt x="4301270" y="5802312"/>
                </a:lnTo>
                <a:lnTo>
                  <a:pt x="4321425" y="5840412"/>
                </a:lnTo>
                <a:lnTo>
                  <a:pt x="4341580" y="5876925"/>
                </a:lnTo>
                <a:lnTo>
                  <a:pt x="4361735" y="5915025"/>
                </a:lnTo>
                <a:lnTo>
                  <a:pt x="4378531" y="5956300"/>
                </a:lnTo>
                <a:lnTo>
                  <a:pt x="4393648" y="6003925"/>
                </a:lnTo>
                <a:lnTo>
                  <a:pt x="4405405" y="6056312"/>
                </a:lnTo>
                <a:lnTo>
                  <a:pt x="4413803" y="6113462"/>
                </a:lnTo>
                <a:lnTo>
                  <a:pt x="4417162" y="6183312"/>
                </a:lnTo>
                <a:lnTo>
                  <a:pt x="4413803" y="6251575"/>
                </a:lnTo>
                <a:lnTo>
                  <a:pt x="4405405" y="6311900"/>
                </a:lnTo>
                <a:lnTo>
                  <a:pt x="4393648" y="6361112"/>
                </a:lnTo>
                <a:lnTo>
                  <a:pt x="4378531" y="6407150"/>
                </a:lnTo>
                <a:lnTo>
                  <a:pt x="4361735" y="6448425"/>
                </a:lnTo>
                <a:lnTo>
                  <a:pt x="4343260" y="6488112"/>
                </a:lnTo>
                <a:lnTo>
                  <a:pt x="4324784" y="6523037"/>
                </a:lnTo>
                <a:lnTo>
                  <a:pt x="4304629" y="6561137"/>
                </a:lnTo>
                <a:lnTo>
                  <a:pt x="4284474" y="6597650"/>
                </a:lnTo>
                <a:lnTo>
                  <a:pt x="4267678" y="6640512"/>
                </a:lnTo>
                <a:lnTo>
                  <a:pt x="4250882" y="6683375"/>
                </a:lnTo>
                <a:lnTo>
                  <a:pt x="4240804" y="6735762"/>
                </a:lnTo>
                <a:lnTo>
                  <a:pt x="4232407" y="6791325"/>
                </a:lnTo>
                <a:lnTo>
                  <a:pt x="4227367" y="6858000"/>
                </a:lnTo>
                <a:lnTo>
                  <a:pt x="2310062" y="6858000"/>
                </a:lnTo>
                <a:lnTo>
                  <a:pt x="144378" y="6858000"/>
                </a:lnTo>
                <a:lnTo>
                  <a:pt x="0" y="6858000"/>
                </a:lnTo>
                <a:close/>
              </a:path>
            </a:pathLst>
          </a:custGeom>
          <a:solidFill>
            <a:srgbClr val="FFFFFF"/>
          </a:solidFill>
          <a:ln w="0">
            <a:noFill/>
            <a:prstDash val="solid"/>
            <a:round/>
            <a:headEnd/>
            <a:tailEnd/>
          </a:ln>
        </p:spPr>
        <p:txBody>
          <a:bodyPr/>
          <a:lstStyle/>
          <a:p>
            <a:endParaRPr lang="nl-NL"/>
          </a:p>
        </p:txBody>
      </p:sp>
      <p:sp useBgFill="1">
        <p:nvSpPr>
          <p:cNvPr id="35" name="Freeform: Shape 34">
            <a:extLst>
              <a:ext uri="{FF2B5EF4-FFF2-40B4-BE49-F238E27FC236}">
                <a16:creationId xmlns:a16="http://schemas.microsoft.com/office/drawing/2014/main" id="{A7A4B465-FBCC-4CD4-89A1-82992A7B4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272784" cy="6858000"/>
          </a:xfrm>
          <a:custGeom>
            <a:avLst/>
            <a:gdLst>
              <a:gd name="connsiteX0" fmla="*/ 0 w 4272784"/>
              <a:gd name="connsiteY0" fmla="*/ 0 h 6858000"/>
              <a:gd name="connsiteX1" fmla="*/ 4082989 w 4272784"/>
              <a:gd name="connsiteY1" fmla="*/ 0 h 6858000"/>
              <a:gd name="connsiteX2" fmla="*/ 4088029 w 4272784"/>
              <a:gd name="connsiteY2" fmla="*/ 66675 h 6858000"/>
              <a:gd name="connsiteX3" fmla="*/ 4096426 w 4272784"/>
              <a:gd name="connsiteY3" fmla="*/ 122237 h 6858000"/>
              <a:gd name="connsiteX4" fmla="*/ 4106504 w 4272784"/>
              <a:gd name="connsiteY4" fmla="*/ 174625 h 6858000"/>
              <a:gd name="connsiteX5" fmla="*/ 4123300 w 4272784"/>
              <a:gd name="connsiteY5" fmla="*/ 217487 h 6858000"/>
              <a:gd name="connsiteX6" fmla="*/ 4140096 w 4272784"/>
              <a:gd name="connsiteY6" fmla="*/ 260350 h 6858000"/>
              <a:gd name="connsiteX7" fmla="*/ 4160251 w 4272784"/>
              <a:gd name="connsiteY7" fmla="*/ 296862 h 6858000"/>
              <a:gd name="connsiteX8" fmla="*/ 4180406 w 4272784"/>
              <a:gd name="connsiteY8" fmla="*/ 334962 h 6858000"/>
              <a:gd name="connsiteX9" fmla="*/ 4198882 w 4272784"/>
              <a:gd name="connsiteY9" fmla="*/ 369887 h 6858000"/>
              <a:gd name="connsiteX10" fmla="*/ 4217357 w 4272784"/>
              <a:gd name="connsiteY10" fmla="*/ 409575 h 6858000"/>
              <a:gd name="connsiteX11" fmla="*/ 4234153 w 4272784"/>
              <a:gd name="connsiteY11" fmla="*/ 450850 h 6858000"/>
              <a:gd name="connsiteX12" fmla="*/ 4249270 w 4272784"/>
              <a:gd name="connsiteY12" fmla="*/ 496887 h 6858000"/>
              <a:gd name="connsiteX13" fmla="*/ 4261027 w 4272784"/>
              <a:gd name="connsiteY13" fmla="*/ 546100 h 6858000"/>
              <a:gd name="connsiteX14" fmla="*/ 4269425 w 4272784"/>
              <a:gd name="connsiteY14" fmla="*/ 606425 h 6858000"/>
              <a:gd name="connsiteX15" fmla="*/ 4272784 w 4272784"/>
              <a:gd name="connsiteY15" fmla="*/ 673100 h 6858000"/>
              <a:gd name="connsiteX16" fmla="*/ 4269425 w 4272784"/>
              <a:gd name="connsiteY16" fmla="*/ 744537 h 6858000"/>
              <a:gd name="connsiteX17" fmla="*/ 4261027 w 4272784"/>
              <a:gd name="connsiteY17" fmla="*/ 801687 h 6858000"/>
              <a:gd name="connsiteX18" fmla="*/ 4249270 w 4272784"/>
              <a:gd name="connsiteY18" fmla="*/ 854075 h 6858000"/>
              <a:gd name="connsiteX19" fmla="*/ 4234153 w 4272784"/>
              <a:gd name="connsiteY19" fmla="*/ 901700 h 6858000"/>
              <a:gd name="connsiteX20" fmla="*/ 4217357 w 4272784"/>
              <a:gd name="connsiteY20" fmla="*/ 942975 h 6858000"/>
              <a:gd name="connsiteX21" fmla="*/ 4197202 w 4272784"/>
              <a:gd name="connsiteY21" fmla="*/ 981075 h 6858000"/>
              <a:gd name="connsiteX22" fmla="*/ 4177047 w 4272784"/>
              <a:gd name="connsiteY22" fmla="*/ 1017587 h 6858000"/>
              <a:gd name="connsiteX23" fmla="*/ 4156892 w 4272784"/>
              <a:gd name="connsiteY23" fmla="*/ 1055687 h 6858000"/>
              <a:gd name="connsiteX24" fmla="*/ 4138416 w 4272784"/>
              <a:gd name="connsiteY24" fmla="*/ 1095375 h 6858000"/>
              <a:gd name="connsiteX25" fmla="*/ 4119940 w 4272784"/>
              <a:gd name="connsiteY25" fmla="*/ 1136650 h 6858000"/>
              <a:gd name="connsiteX26" fmla="*/ 4104825 w 4272784"/>
              <a:gd name="connsiteY26" fmla="*/ 1182687 h 6858000"/>
              <a:gd name="connsiteX27" fmla="*/ 4094747 w 4272784"/>
              <a:gd name="connsiteY27" fmla="*/ 1235075 h 6858000"/>
              <a:gd name="connsiteX28" fmla="*/ 4084669 w 4272784"/>
              <a:gd name="connsiteY28" fmla="*/ 1295400 h 6858000"/>
              <a:gd name="connsiteX29" fmla="*/ 4082989 w 4272784"/>
              <a:gd name="connsiteY29" fmla="*/ 1363662 h 6858000"/>
              <a:gd name="connsiteX30" fmla="*/ 4084669 w 4272784"/>
              <a:gd name="connsiteY30" fmla="*/ 1431925 h 6858000"/>
              <a:gd name="connsiteX31" fmla="*/ 4094747 w 4272784"/>
              <a:gd name="connsiteY31" fmla="*/ 1492250 h 6858000"/>
              <a:gd name="connsiteX32" fmla="*/ 4104825 w 4272784"/>
              <a:gd name="connsiteY32" fmla="*/ 1544637 h 6858000"/>
              <a:gd name="connsiteX33" fmla="*/ 4119940 w 4272784"/>
              <a:gd name="connsiteY33" fmla="*/ 1589087 h 6858000"/>
              <a:gd name="connsiteX34" fmla="*/ 4138416 w 4272784"/>
              <a:gd name="connsiteY34" fmla="*/ 1631950 h 6858000"/>
              <a:gd name="connsiteX35" fmla="*/ 4156892 w 4272784"/>
              <a:gd name="connsiteY35" fmla="*/ 1671637 h 6858000"/>
              <a:gd name="connsiteX36" fmla="*/ 4177047 w 4272784"/>
              <a:gd name="connsiteY36" fmla="*/ 1708150 h 6858000"/>
              <a:gd name="connsiteX37" fmla="*/ 4197202 w 4272784"/>
              <a:gd name="connsiteY37" fmla="*/ 1743075 h 6858000"/>
              <a:gd name="connsiteX38" fmla="*/ 4217357 w 4272784"/>
              <a:gd name="connsiteY38" fmla="*/ 1782762 h 6858000"/>
              <a:gd name="connsiteX39" fmla="*/ 4234153 w 4272784"/>
              <a:gd name="connsiteY39" fmla="*/ 1824037 h 6858000"/>
              <a:gd name="connsiteX40" fmla="*/ 4249270 w 4272784"/>
              <a:gd name="connsiteY40" fmla="*/ 1870075 h 6858000"/>
              <a:gd name="connsiteX41" fmla="*/ 4261027 w 4272784"/>
              <a:gd name="connsiteY41" fmla="*/ 1922462 h 6858000"/>
              <a:gd name="connsiteX42" fmla="*/ 4269425 w 4272784"/>
              <a:gd name="connsiteY42" fmla="*/ 1982787 h 6858000"/>
              <a:gd name="connsiteX43" fmla="*/ 4272784 w 4272784"/>
              <a:gd name="connsiteY43" fmla="*/ 2051050 h 6858000"/>
              <a:gd name="connsiteX44" fmla="*/ 4269425 w 4272784"/>
              <a:gd name="connsiteY44" fmla="*/ 2119312 h 6858000"/>
              <a:gd name="connsiteX45" fmla="*/ 4261027 w 4272784"/>
              <a:gd name="connsiteY45" fmla="*/ 2179637 h 6858000"/>
              <a:gd name="connsiteX46" fmla="*/ 4249270 w 4272784"/>
              <a:gd name="connsiteY46" fmla="*/ 2232025 h 6858000"/>
              <a:gd name="connsiteX47" fmla="*/ 4234153 w 4272784"/>
              <a:gd name="connsiteY47" fmla="*/ 2278062 h 6858000"/>
              <a:gd name="connsiteX48" fmla="*/ 4217357 w 4272784"/>
              <a:gd name="connsiteY48" fmla="*/ 2319337 h 6858000"/>
              <a:gd name="connsiteX49" fmla="*/ 4197202 w 4272784"/>
              <a:gd name="connsiteY49" fmla="*/ 2359025 h 6858000"/>
              <a:gd name="connsiteX50" fmla="*/ 4177047 w 4272784"/>
              <a:gd name="connsiteY50" fmla="*/ 2395537 h 6858000"/>
              <a:gd name="connsiteX51" fmla="*/ 4156892 w 4272784"/>
              <a:gd name="connsiteY51" fmla="*/ 2433637 h 6858000"/>
              <a:gd name="connsiteX52" fmla="*/ 4138416 w 4272784"/>
              <a:gd name="connsiteY52" fmla="*/ 2471737 h 6858000"/>
              <a:gd name="connsiteX53" fmla="*/ 4119940 w 4272784"/>
              <a:gd name="connsiteY53" fmla="*/ 2513012 h 6858000"/>
              <a:gd name="connsiteX54" fmla="*/ 4104825 w 4272784"/>
              <a:gd name="connsiteY54" fmla="*/ 2560637 h 6858000"/>
              <a:gd name="connsiteX55" fmla="*/ 4094747 w 4272784"/>
              <a:gd name="connsiteY55" fmla="*/ 2613025 h 6858000"/>
              <a:gd name="connsiteX56" fmla="*/ 4084669 w 4272784"/>
              <a:gd name="connsiteY56" fmla="*/ 2671762 h 6858000"/>
              <a:gd name="connsiteX57" fmla="*/ 4082989 w 4272784"/>
              <a:gd name="connsiteY57" fmla="*/ 2741612 h 6858000"/>
              <a:gd name="connsiteX58" fmla="*/ 4084669 w 4272784"/>
              <a:gd name="connsiteY58" fmla="*/ 2809875 h 6858000"/>
              <a:gd name="connsiteX59" fmla="*/ 4094747 w 4272784"/>
              <a:gd name="connsiteY59" fmla="*/ 2868612 h 6858000"/>
              <a:gd name="connsiteX60" fmla="*/ 4104825 w 4272784"/>
              <a:gd name="connsiteY60" fmla="*/ 2922587 h 6858000"/>
              <a:gd name="connsiteX61" fmla="*/ 4119940 w 4272784"/>
              <a:gd name="connsiteY61" fmla="*/ 2967037 h 6858000"/>
              <a:gd name="connsiteX62" fmla="*/ 4138416 w 4272784"/>
              <a:gd name="connsiteY62" fmla="*/ 3009900 h 6858000"/>
              <a:gd name="connsiteX63" fmla="*/ 4156892 w 4272784"/>
              <a:gd name="connsiteY63" fmla="*/ 3046412 h 6858000"/>
              <a:gd name="connsiteX64" fmla="*/ 4177047 w 4272784"/>
              <a:gd name="connsiteY64" fmla="*/ 3084512 h 6858000"/>
              <a:gd name="connsiteX65" fmla="*/ 4197202 w 4272784"/>
              <a:gd name="connsiteY65" fmla="*/ 3121025 h 6858000"/>
              <a:gd name="connsiteX66" fmla="*/ 4217357 w 4272784"/>
              <a:gd name="connsiteY66" fmla="*/ 3160712 h 6858000"/>
              <a:gd name="connsiteX67" fmla="*/ 4234153 w 4272784"/>
              <a:gd name="connsiteY67" fmla="*/ 3201987 h 6858000"/>
              <a:gd name="connsiteX68" fmla="*/ 4249270 w 4272784"/>
              <a:gd name="connsiteY68" fmla="*/ 3248025 h 6858000"/>
              <a:gd name="connsiteX69" fmla="*/ 4261027 w 4272784"/>
              <a:gd name="connsiteY69" fmla="*/ 3300412 h 6858000"/>
              <a:gd name="connsiteX70" fmla="*/ 4269425 w 4272784"/>
              <a:gd name="connsiteY70" fmla="*/ 3360737 h 6858000"/>
              <a:gd name="connsiteX71" fmla="*/ 4272784 w 4272784"/>
              <a:gd name="connsiteY71" fmla="*/ 3427412 h 6858000"/>
              <a:gd name="connsiteX72" fmla="*/ 4269425 w 4272784"/>
              <a:gd name="connsiteY72" fmla="*/ 3497262 h 6858000"/>
              <a:gd name="connsiteX73" fmla="*/ 4261027 w 4272784"/>
              <a:gd name="connsiteY73" fmla="*/ 3557587 h 6858000"/>
              <a:gd name="connsiteX74" fmla="*/ 4249270 w 4272784"/>
              <a:gd name="connsiteY74" fmla="*/ 3609975 h 6858000"/>
              <a:gd name="connsiteX75" fmla="*/ 4234153 w 4272784"/>
              <a:gd name="connsiteY75" fmla="*/ 3656012 h 6858000"/>
              <a:gd name="connsiteX76" fmla="*/ 4217357 w 4272784"/>
              <a:gd name="connsiteY76" fmla="*/ 3697287 h 6858000"/>
              <a:gd name="connsiteX77" fmla="*/ 4197202 w 4272784"/>
              <a:gd name="connsiteY77" fmla="*/ 3736975 h 6858000"/>
              <a:gd name="connsiteX78" fmla="*/ 4156892 w 4272784"/>
              <a:gd name="connsiteY78" fmla="*/ 3811587 h 6858000"/>
              <a:gd name="connsiteX79" fmla="*/ 4138416 w 4272784"/>
              <a:gd name="connsiteY79" fmla="*/ 3848100 h 6858000"/>
              <a:gd name="connsiteX80" fmla="*/ 4119940 w 4272784"/>
              <a:gd name="connsiteY80" fmla="*/ 3890962 h 6858000"/>
              <a:gd name="connsiteX81" fmla="*/ 4104825 w 4272784"/>
              <a:gd name="connsiteY81" fmla="*/ 3935412 h 6858000"/>
              <a:gd name="connsiteX82" fmla="*/ 4094747 w 4272784"/>
              <a:gd name="connsiteY82" fmla="*/ 3987800 h 6858000"/>
              <a:gd name="connsiteX83" fmla="*/ 4084669 w 4272784"/>
              <a:gd name="connsiteY83" fmla="*/ 4048125 h 6858000"/>
              <a:gd name="connsiteX84" fmla="*/ 4082989 w 4272784"/>
              <a:gd name="connsiteY84" fmla="*/ 4116387 h 6858000"/>
              <a:gd name="connsiteX85" fmla="*/ 4084669 w 4272784"/>
              <a:gd name="connsiteY85" fmla="*/ 4186237 h 6858000"/>
              <a:gd name="connsiteX86" fmla="*/ 4094747 w 4272784"/>
              <a:gd name="connsiteY86" fmla="*/ 4244975 h 6858000"/>
              <a:gd name="connsiteX87" fmla="*/ 4104825 w 4272784"/>
              <a:gd name="connsiteY87" fmla="*/ 4297362 h 6858000"/>
              <a:gd name="connsiteX88" fmla="*/ 4119940 w 4272784"/>
              <a:gd name="connsiteY88" fmla="*/ 4343400 h 6858000"/>
              <a:gd name="connsiteX89" fmla="*/ 4138416 w 4272784"/>
              <a:gd name="connsiteY89" fmla="*/ 4386262 h 6858000"/>
              <a:gd name="connsiteX90" fmla="*/ 4156892 w 4272784"/>
              <a:gd name="connsiteY90" fmla="*/ 4424362 h 6858000"/>
              <a:gd name="connsiteX91" fmla="*/ 4197202 w 4272784"/>
              <a:gd name="connsiteY91" fmla="*/ 4498975 h 6858000"/>
              <a:gd name="connsiteX92" fmla="*/ 4217357 w 4272784"/>
              <a:gd name="connsiteY92" fmla="*/ 4537075 h 6858000"/>
              <a:gd name="connsiteX93" fmla="*/ 4234153 w 4272784"/>
              <a:gd name="connsiteY93" fmla="*/ 4579937 h 6858000"/>
              <a:gd name="connsiteX94" fmla="*/ 4249270 w 4272784"/>
              <a:gd name="connsiteY94" fmla="*/ 4625975 h 6858000"/>
              <a:gd name="connsiteX95" fmla="*/ 4261027 w 4272784"/>
              <a:gd name="connsiteY95" fmla="*/ 4678362 h 6858000"/>
              <a:gd name="connsiteX96" fmla="*/ 4269425 w 4272784"/>
              <a:gd name="connsiteY96" fmla="*/ 4738687 h 6858000"/>
              <a:gd name="connsiteX97" fmla="*/ 4272784 w 4272784"/>
              <a:gd name="connsiteY97" fmla="*/ 4806950 h 6858000"/>
              <a:gd name="connsiteX98" fmla="*/ 4269425 w 4272784"/>
              <a:gd name="connsiteY98" fmla="*/ 4875212 h 6858000"/>
              <a:gd name="connsiteX99" fmla="*/ 4261027 w 4272784"/>
              <a:gd name="connsiteY99" fmla="*/ 4935537 h 6858000"/>
              <a:gd name="connsiteX100" fmla="*/ 4249270 w 4272784"/>
              <a:gd name="connsiteY100" fmla="*/ 4987925 h 6858000"/>
              <a:gd name="connsiteX101" fmla="*/ 4234153 w 4272784"/>
              <a:gd name="connsiteY101" fmla="*/ 5033962 h 6858000"/>
              <a:gd name="connsiteX102" fmla="*/ 4217357 w 4272784"/>
              <a:gd name="connsiteY102" fmla="*/ 5075237 h 6858000"/>
              <a:gd name="connsiteX103" fmla="*/ 4197202 w 4272784"/>
              <a:gd name="connsiteY103" fmla="*/ 5114925 h 6858000"/>
              <a:gd name="connsiteX104" fmla="*/ 4177047 w 4272784"/>
              <a:gd name="connsiteY104" fmla="*/ 5149850 h 6858000"/>
              <a:gd name="connsiteX105" fmla="*/ 4156892 w 4272784"/>
              <a:gd name="connsiteY105" fmla="*/ 5186362 h 6858000"/>
              <a:gd name="connsiteX106" fmla="*/ 4138416 w 4272784"/>
              <a:gd name="connsiteY106" fmla="*/ 5226050 h 6858000"/>
              <a:gd name="connsiteX107" fmla="*/ 4119940 w 4272784"/>
              <a:gd name="connsiteY107" fmla="*/ 5268912 h 6858000"/>
              <a:gd name="connsiteX108" fmla="*/ 4104825 w 4272784"/>
              <a:gd name="connsiteY108" fmla="*/ 5313362 h 6858000"/>
              <a:gd name="connsiteX109" fmla="*/ 4094747 w 4272784"/>
              <a:gd name="connsiteY109" fmla="*/ 5365750 h 6858000"/>
              <a:gd name="connsiteX110" fmla="*/ 4084669 w 4272784"/>
              <a:gd name="connsiteY110" fmla="*/ 5426075 h 6858000"/>
              <a:gd name="connsiteX111" fmla="*/ 4082989 w 4272784"/>
              <a:gd name="connsiteY111" fmla="*/ 5494337 h 6858000"/>
              <a:gd name="connsiteX112" fmla="*/ 4084669 w 4272784"/>
              <a:gd name="connsiteY112" fmla="*/ 5562600 h 6858000"/>
              <a:gd name="connsiteX113" fmla="*/ 4094747 w 4272784"/>
              <a:gd name="connsiteY113" fmla="*/ 5622925 h 6858000"/>
              <a:gd name="connsiteX114" fmla="*/ 4104825 w 4272784"/>
              <a:gd name="connsiteY114" fmla="*/ 5675312 h 6858000"/>
              <a:gd name="connsiteX115" fmla="*/ 4119940 w 4272784"/>
              <a:gd name="connsiteY115" fmla="*/ 5721350 h 6858000"/>
              <a:gd name="connsiteX116" fmla="*/ 4138416 w 4272784"/>
              <a:gd name="connsiteY116" fmla="*/ 5762625 h 6858000"/>
              <a:gd name="connsiteX117" fmla="*/ 4156892 w 4272784"/>
              <a:gd name="connsiteY117" fmla="*/ 5802312 h 6858000"/>
              <a:gd name="connsiteX118" fmla="*/ 4177047 w 4272784"/>
              <a:gd name="connsiteY118" fmla="*/ 5840412 h 6858000"/>
              <a:gd name="connsiteX119" fmla="*/ 4197202 w 4272784"/>
              <a:gd name="connsiteY119" fmla="*/ 5876925 h 6858000"/>
              <a:gd name="connsiteX120" fmla="*/ 4217357 w 4272784"/>
              <a:gd name="connsiteY120" fmla="*/ 5915025 h 6858000"/>
              <a:gd name="connsiteX121" fmla="*/ 4234153 w 4272784"/>
              <a:gd name="connsiteY121" fmla="*/ 5956300 h 6858000"/>
              <a:gd name="connsiteX122" fmla="*/ 4249270 w 4272784"/>
              <a:gd name="connsiteY122" fmla="*/ 6003925 h 6858000"/>
              <a:gd name="connsiteX123" fmla="*/ 4261027 w 4272784"/>
              <a:gd name="connsiteY123" fmla="*/ 6056312 h 6858000"/>
              <a:gd name="connsiteX124" fmla="*/ 4269425 w 4272784"/>
              <a:gd name="connsiteY124" fmla="*/ 6113462 h 6858000"/>
              <a:gd name="connsiteX125" fmla="*/ 4272784 w 4272784"/>
              <a:gd name="connsiteY125" fmla="*/ 6183312 h 6858000"/>
              <a:gd name="connsiteX126" fmla="*/ 4269425 w 4272784"/>
              <a:gd name="connsiteY126" fmla="*/ 6251575 h 6858000"/>
              <a:gd name="connsiteX127" fmla="*/ 4261027 w 4272784"/>
              <a:gd name="connsiteY127" fmla="*/ 6311900 h 6858000"/>
              <a:gd name="connsiteX128" fmla="*/ 4249270 w 4272784"/>
              <a:gd name="connsiteY128" fmla="*/ 6361112 h 6858000"/>
              <a:gd name="connsiteX129" fmla="*/ 4234153 w 4272784"/>
              <a:gd name="connsiteY129" fmla="*/ 6407150 h 6858000"/>
              <a:gd name="connsiteX130" fmla="*/ 4217357 w 4272784"/>
              <a:gd name="connsiteY130" fmla="*/ 6448425 h 6858000"/>
              <a:gd name="connsiteX131" fmla="*/ 4198882 w 4272784"/>
              <a:gd name="connsiteY131" fmla="*/ 6488112 h 6858000"/>
              <a:gd name="connsiteX132" fmla="*/ 4180406 w 4272784"/>
              <a:gd name="connsiteY132" fmla="*/ 6523037 h 6858000"/>
              <a:gd name="connsiteX133" fmla="*/ 4160251 w 4272784"/>
              <a:gd name="connsiteY133" fmla="*/ 6561137 h 6858000"/>
              <a:gd name="connsiteX134" fmla="*/ 4140096 w 4272784"/>
              <a:gd name="connsiteY134" fmla="*/ 6597650 h 6858000"/>
              <a:gd name="connsiteX135" fmla="*/ 4123300 w 4272784"/>
              <a:gd name="connsiteY135" fmla="*/ 6640512 h 6858000"/>
              <a:gd name="connsiteX136" fmla="*/ 4106504 w 4272784"/>
              <a:gd name="connsiteY136" fmla="*/ 6683375 h 6858000"/>
              <a:gd name="connsiteX137" fmla="*/ 4096426 w 4272784"/>
              <a:gd name="connsiteY137" fmla="*/ 6735762 h 6858000"/>
              <a:gd name="connsiteX138" fmla="*/ 4088029 w 4272784"/>
              <a:gd name="connsiteY138" fmla="*/ 6791325 h 6858000"/>
              <a:gd name="connsiteX139" fmla="*/ 4082989 w 4272784"/>
              <a:gd name="connsiteY139" fmla="*/ 6858000 h 6858000"/>
              <a:gd name="connsiteX140" fmla="*/ 0 w 427278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272784" h="6858000">
                <a:moveTo>
                  <a:pt x="0" y="0"/>
                </a:moveTo>
                <a:lnTo>
                  <a:pt x="4082989" y="0"/>
                </a:lnTo>
                <a:lnTo>
                  <a:pt x="4088029" y="66675"/>
                </a:lnTo>
                <a:lnTo>
                  <a:pt x="4096426" y="122237"/>
                </a:lnTo>
                <a:lnTo>
                  <a:pt x="4106504" y="174625"/>
                </a:lnTo>
                <a:lnTo>
                  <a:pt x="4123300" y="217487"/>
                </a:lnTo>
                <a:lnTo>
                  <a:pt x="4140096" y="260350"/>
                </a:lnTo>
                <a:lnTo>
                  <a:pt x="4160251" y="296862"/>
                </a:lnTo>
                <a:lnTo>
                  <a:pt x="4180406" y="334962"/>
                </a:lnTo>
                <a:lnTo>
                  <a:pt x="4198882" y="369887"/>
                </a:lnTo>
                <a:lnTo>
                  <a:pt x="4217357" y="409575"/>
                </a:lnTo>
                <a:lnTo>
                  <a:pt x="4234153" y="450850"/>
                </a:lnTo>
                <a:lnTo>
                  <a:pt x="4249270" y="496887"/>
                </a:lnTo>
                <a:lnTo>
                  <a:pt x="4261027" y="546100"/>
                </a:lnTo>
                <a:lnTo>
                  <a:pt x="4269425" y="606425"/>
                </a:lnTo>
                <a:lnTo>
                  <a:pt x="4272784" y="673100"/>
                </a:lnTo>
                <a:lnTo>
                  <a:pt x="4269425" y="744537"/>
                </a:lnTo>
                <a:lnTo>
                  <a:pt x="4261027" y="801687"/>
                </a:lnTo>
                <a:lnTo>
                  <a:pt x="4249270" y="854075"/>
                </a:lnTo>
                <a:lnTo>
                  <a:pt x="4234153" y="901700"/>
                </a:lnTo>
                <a:lnTo>
                  <a:pt x="4217357" y="942975"/>
                </a:lnTo>
                <a:lnTo>
                  <a:pt x="4197202" y="981075"/>
                </a:lnTo>
                <a:lnTo>
                  <a:pt x="4177047" y="1017587"/>
                </a:lnTo>
                <a:lnTo>
                  <a:pt x="4156892" y="1055687"/>
                </a:lnTo>
                <a:lnTo>
                  <a:pt x="4138416" y="1095375"/>
                </a:lnTo>
                <a:lnTo>
                  <a:pt x="4119940" y="1136650"/>
                </a:lnTo>
                <a:lnTo>
                  <a:pt x="4104825" y="1182687"/>
                </a:lnTo>
                <a:lnTo>
                  <a:pt x="4094747" y="1235075"/>
                </a:lnTo>
                <a:lnTo>
                  <a:pt x="4084669" y="1295400"/>
                </a:lnTo>
                <a:lnTo>
                  <a:pt x="4082989" y="1363662"/>
                </a:lnTo>
                <a:lnTo>
                  <a:pt x="4084669" y="1431925"/>
                </a:lnTo>
                <a:lnTo>
                  <a:pt x="4094747" y="1492250"/>
                </a:lnTo>
                <a:lnTo>
                  <a:pt x="4104825" y="1544637"/>
                </a:lnTo>
                <a:lnTo>
                  <a:pt x="4119940" y="1589087"/>
                </a:lnTo>
                <a:lnTo>
                  <a:pt x="4138416" y="1631950"/>
                </a:lnTo>
                <a:lnTo>
                  <a:pt x="4156892" y="1671637"/>
                </a:lnTo>
                <a:lnTo>
                  <a:pt x="4177047" y="1708150"/>
                </a:lnTo>
                <a:lnTo>
                  <a:pt x="4197202" y="1743075"/>
                </a:lnTo>
                <a:lnTo>
                  <a:pt x="4217357" y="1782762"/>
                </a:lnTo>
                <a:lnTo>
                  <a:pt x="4234153" y="1824037"/>
                </a:lnTo>
                <a:lnTo>
                  <a:pt x="4249270" y="1870075"/>
                </a:lnTo>
                <a:lnTo>
                  <a:pt x="4261027" y="1922462"/>
                </a:lnTo>
                <a:lnTo>
                  <a:pt x="4269425" y="1982787"/>
                </a:lnTo>
                <a:lnTo>
                  <a:pt x="4272784" y="2051050"/>
                </a:lnTo>
                <a:lnTo>
                  <a:pt x="4269425" y="2119312"/>
                </a:lnTo>
                <a:lnTo>
                  <a:pt x="4261027" y="2179637"/>
                </a:lnTo>
                <a:lnTo>
                  <a:pt x="4249270" y="2232025"/>
                </a:lnTo>
                <a:lnTo>
                  <a:pt x="4234153" y="2278062"/>
                </a:lnTo>
                <a:lnTo>
                  <a:pt x="4217357" y="2319337"/>
                </a:lnTo>
                <a:lnTo>
                  <a:pt x="4197202" y="2359025"/>
                </a:lnTo>
                <a:lnTo>
                  <a:pt x="4177047" y="2395537"/>
                </a:lnTo>
                <a:lnTo>
                  <a:pt x="4156892" y="2433637"/>
                </a:lnTo>
                <a:lnTo>
                  <a:pt x="4138416" y="2471737"/>
                </a:lnTo>
                <a:lnTo>
                  <a:pt x="4119940" y="2513012"/>
                </a:lnTo>
                <a:lnTo>
                  <a:pt x="4104825" y="2560637"/>
                </a:lnTo>
                <a:lnTo>
                  <a:pt x="4094747" y="2613025"/>
                </a:lnTo>
                <a:lnTo>
                  <a:pt x="4084669" y="2671762"/>
                </a:lnTo>
                <a:lnTo>
                  <a:pt x="4082989" y="2741612"/>
                </a:lnTo>
                <a:lnTo>
                  <a:pt x="4084669" y="2809875"/>
                </a:lnTo>
                <a:lnTo>
                  <a:pt x="4094747" y="2868612"/>
                </a:lnTo>
                <a:lnTo>
                  <a:pt x="4104825" y="2922587"/>
                </a:lnTo>
                <a:lnTo>
                  <a:pt x="4119940" y="2967037"/>
                </a:lnTo>
                <a:lnTo>
                  <a:pt x="4138416" y="3009900"/>
                </a:lnTo>
                <a:lnTo>
                  <a:pt x="4156892" y="3046412"/>
                </a:lnTo>
                <a:lnTo>
                  <a:pt x="4177047" y="3084512"/>
                </a:lnTo>
                <a:lnTo>
                  <a:pt x="4197202" y="3121025"/>
                </a:lnTo>
                <a:lnTo>
                  <a:pt x="4217357" y="3160712"/>
                </a:lnTo>
                <a:lnTo>
                  <a:pt x="4234153" y="3201987"/>
                </a:lnTo>
                <a:lnTo>
                  <a:pt x="4249270" y="3248025"/>
                </a:lnTo>
                <a:lnTo>
                  <a:pt x="4261027" y="3300412"/>
                </a:lnTo>
                <a:lnTo>
                  <a:pt x="4269425" y="3360737"/>
                </a:lnTo>
                <a:lnTo>
                  <a:pt x="4272784" y="3427412"/>
                </a:lnTo>
                <a:lnTo>
                  <a:pt x="4269425" y="3497262"/>
                </a:lnTo>
                <a:lnTo>
                  <a:pt x="4261027" y="3557587"/>
                </a:lnTo>
                <a:lnTo>
                  <a:pt x="4249270" y="3609975"/>
                </a:lnTo>
                <a:lnTo>
                  <a:pt x="4234153" y="3656012"/>
                </a:lnTo>
                <a:lnTo>
                  <a:pt x="4217357" y="3697287"/>
                </a:lnTo>
                <a:lnTo>
                  <a:pt x="4197202" y="3736975"/>
                </a:lnTo>
                <a:lnTo>
                  <a:pt x="4156892" y="3811587"/>
                </a:lnTo>
                <a:lnTo>
                  <a:pt x="4138416" y="3848100"/>
                </a:lnTo>
                <a:lnTo>
                  <a:pt x="4119940" y="3890962"/>
                </a:lnTo>
                <a:lnTo>
                  <a:pt x="4104825" y="3935412"/>
                </a:lnTo>
                <a:lnTo>
                  <a:pt x="4094747" y="3987800"/>
                </a:lnTo>
                <a:lnTo>
                  <a:pt x="4084669" y="4048125"/>
                </a:lnTo>
                <a:lnTo>
                  <a:pt x="4082989" y="4116387"/>
                </a:lnTo>
                <a:lnTo>
                  <a:pt x="4084669" y="4186237"/>
                </a:lnTo>
                <a:lnTo>
                  <a:pt x="4094747" y="4244975"/>
                </a:lnTo>
                <a:lnTo>
                  <a:pt x="4104825" y="4297362"/>
                </a:lnTo>
                <a:lnTo>
                  <a:pt x="4119940" y="4343400"/>
                </a:lnTo>
                <a:lnTo>
                  <a:pt x="4138416" y="4386262"/>
                </a:lnTo>
                <a:lnTo>
                  <a:pt x="4156892" y="4424362"/>
                </a:lnTo>
                <a:lnTo>
                  <a:pt x="4197202" y="4498975"/>
                </a:lnTo>
                <a:lnTo>
                  <a:pt x="4217357" y="4537075"/>
                </a:lnTo>
                <a:lnTo>
                  <a:pt x="4234153" y="4579937"/>
                </a:lnTo>
                <a:lnTo>
                  <a:pt x="4249270" y="4625975"/>
                </a:lnTo>
                <a:lnTo>
                  <a:pt x="4261027" y="4678362"/>
                </a:lnTo>
                <a:lnTo>
                  <a:pt x="4269425" y="4738687"/>
                </a:lnTo>
                <a:lnTo>
                  <a:pt x="4272784" y="4806950"/>
                </a:lnTo>
                <a:lnTo>
                  <a:pt x="4269425" y="4875212"/>
                </a:lnTo>
                <a:lnTo>
                  <a:pt x="4261027" y="4935537"/>
                </a:lnTo>
                <a:lnTo>
                  <a:pt x="4249270" y="4987925"/>
                </a:lnTo>
                <a:lnTo>
                  <a:pt x="4234153" y="5033962"/>
                </a:lnTo>
                <a:lnTo>
                  <a:pt x="4217357" y="5075237"/>
                </a:lnTo>
                <a:lnTo>
                  <a:pt x="4197202" y="5114925"/>
                </a:lnTo>
                <a:lnTo>
                  <a:pt x="4177047" y="5149850"/>
                </a:lnTo>
                <a:lnTo>
                  <a:pt x="4156892" y="5186362"/>
                </a:lnTo>
                <a:lnTo>
                  <a:pt x="4138416" y="5226050"/>
                </a:lnTo>
                <a:lnTo>
                  <a:pt x="4119940" y="5268912"/>
                </a:lnTo>
                <a:lnTo>
                  <a:pt x="4104825" y="5313362"/>
                </a:lnTo>
                <a:lnTo>
                  <a:pt x="4094747" y="5365750"/>
                </a:lnTo>
                <a:lnTo>
                  <a:pt x="4084669" y="5426075"/>
                </a:lnTo>
                <a:lnTo>
                  <a:pt x="4082989" y="5494337"/>
                </a:lnTo>
                <a:lnTo>
                  <a:pt x="4084669" y="5562600"/>
                </a:lnTo>
                <a:lnTo>
                  <a:pt x="4094747" y="5622925"/>
                </a:lnTo>
                <a:lnTo>
                  <a:pt x="4104825" y="5675312"/>
                </a:lnTo>
                <a:lnTo>
                  <a:pt x="4119940" y="5721350"/>
                </a:lnTo>
                <a:lnTo>
                  <a:pt x="4138416" y="5762625"/>
                </a:lnTo>
                <a:lnTo>
                  <a:pt x="4156892" y="5802312"/>
                </a:lnTo>
                <a:lnTo>
                  <a:pt x="4177047" y="5840412"/>
                </a:lnTo>
                <a:lnTo>
                  <a:pt x="4197202" y="5876925"/>
                </a:lnTo>
                <a:lnTo>
                  <a:pt x="4217357" y="5915025"/>
                </a:lnTo>
                <a:lnTo>
                  <a:pt x="4234153" y="5956300"/>
                </a:lnTo>
                <a:lnTo>
                  <a:pt x="4249270" y="6003925"/>
                </a:lnTo>
                <a:lnTo>
                  <a:pt x="4261027" y="6056312"/>
                </a:lnTo>
                <a:lnTo>
                  <a:pt x="4269425" y="6113462"/>
                </a:lnTo>
                <a:lnTo>
                  <a:pt x="4272784" y="6183312"/>
                </a:lnTo>
                <a:lnTo>
                  <a:pt x="4269425" y="6251575"/>
                </a:lnTo>
                <a:lnTo>
                  <a:pt x="4261027" y="6311900"/>
                </a:lnTo>
                <a:lnTo>
                  <a:pt x="4249270" y="6361112"/>
                </a:lnTo>
                <a:lnTo>
                  <a:pt x="4234153" y="6407150"/>
                </a:lnTo>
                <a:lnTo>
                  <a:pt x="4217357" y="6448425"/>
                </a:lnTo>
                <a:lnTo>
                  <a:pt x="4198882" y="6488112"/>
                </a:lnTo>
                <a:lnTo>
                  <a:pt x="4180406" y="6523037"/>
                </a:lnTo>
                <a:lnTo>
                  <a:pt x="4160251" y="6561137"/>
                </a:lnTo>
                <a:lnTo>
                  <a:pt x="4140096" y="6597650"/>
                </a:lnTo>
                <a:lnTo>
                  <a:pt x="4123300" y="6640512"/>
                </a:lnTo>
                <a:lnTo>
                  <a:pt x="4106504" y="6683375"/>
                </a:lnTo>
                <a:lnTo>
                  <a:pt x="4096426" y="6735762"/>
                </a:lnTo>
                <a:lnTo>
                  <a:pt x="4088029" y="6791325"/>
                </a:lnTo>
                <a:lnTo>
                  <a:pt x="4082989" y="6858000"/>
                </a:lnTo>
                <a:lnTo>
                  <a:pt x="0" y="6858000"/>
                </a:lnTo>
                <a:close/>
              </a:path>
            </a:pathLst>
          </a:custGeom>
          <a:ln w="0">
            <a:noFill/>
            <a:prstDash val="solid"/>
            <a:round/>
            <a:headEnd/>
            <a:tailEnd/>
          </a:ln>
        </p:spPr>
        <p:txBody>
          <a:bodyPr/>
          <a:lstStyle/>
          <a:p>
            <a:endParaRPr lang="en-US" dirty="0"/>
          </a:p>
        </p:txBody>
      </p:sp>
      <p:sp>
        <p:nvSpPr>
          <p:cNvPr id="37" name="Freeform: Shape 36">
            <a:extLst>
              <a:ext uri="{FF2B5EF4-FFF2-40B4-BE49-F238E27FC236}">
                <a16:creationId xmlns:a16="http://schemas.microsoft.com/office/drawing/2014/main" id="{909E572F-9CDC-4214-9D42-FF00176495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17162" cy="6858000"/>
          </a:xfrm>
          <a:custGeom>
            <a:avLst/>
            <a:gdLst>
              <a:gd name="connsiteX0" fmla="*/ 4417162 w 4417162"/>
              <a:gd name="connsiteY0" fmla="*/ 0 h 6858000"/>
              <a:gd name="connsiteX1" fmla="*/ 334174 w 4417162"/>
              <a:gd name="connsiteY1" fmla="*/ 0 h 6858000"/>
              <a:gd name="connsiteX2" fmla="*/ 334173 w 4417162"/>
              <a:gd name="connsiteY2" fmla="*/ 0 h 6858000"/>
              <a:gd name="connsiteX3" fmla="*/ 189795 w 4417162"/>
              <a:gd name="connsiteY3" fmla="*/ 0 h 6858000"/>
              <a:gd name="connsiteX4" fmla="*/ 184756 w 4417162"/>
              <a:gd name="connsiteY4" fmla="*/ 66675 h 6858000"/>
              <a:gd name="connsiteX5" fmla="*/ 176358 w 4417162"/>
              <a:gd name="connsiteY5" fmla="*/ 122237 h 6858000"/>
              <a:gd name="connsiteX6" fmla="*/ 166281 w 4417162"/>
              <a:gd name="connsiteY6" fmla="*/ 174625 h 6858000"/>
              <a:gd name="connsiteX7" fmla="*/ 149485 w 4417162"/>
              <a:gd name="connsiteY7" fmla="*/ 217487 h 6858000"/>
              <a:gd name="connsiteX8" fmla="*/ 132689 w 4417162"/>
              <a:gd name="connsiteY8" fmla="*/ 260350 h 6858000"/>
              <a:gd name="connsiteX9" fmla="*/ 112534 w 4417162"/>
              <a:gd name="connsiteY9" fmla="*/ 296862 h 6858000"/>
              <a:gd name="connsiteX10" fmla="*/ 92379 w 4417162"/>
              <a:gd name="connsiteY10" fmla="*/ 334962 h 6858000"/>
              <a:gd name="connsiteX11" fmla="*/ 73903 w 4417162"/>
              <a:gd name="connsiteY11" fmla="*/ 369887 h 6858000"/>
              <a:gd name="connsiteX12" fmla="*/ 55427 w 4417162"/>
              <a:gd name="connsiteY12" fmla="*/ 409575 h 6858000"/>
              <a:gd name="connsiteX13" fmla="*/ 38632 w 4417162"/>
              <a:gd name="connsiteY13" fmla="*/ 450850 h 6858000"/>
              <a:gd name="connsiteX14" fmla="*/ 23515 w 4417162"/>
              <a:gd name="connsiteY14" fmla="*/ 496887 h 6858000"/>
              <a:gd name="connsiteX15" fmla="*/ 11758 w 4417162"/>
              <a:gd name="connsiteY15" fmla="*/ 546100 h 6858000"/>
              <a:gd name="connsiteX16" fmla="*/ 3359 w 4417162"/>
              <a:gd name="connsiteY16" fmla="*/ 606425 h 6858000"/>
              <a:gd name="connsiteX17" fmla="*/ 0 w 4417162"/>
              <a:gd name="connsiteY17" fmla="*/ 673100 h 6858000"/>
              <a:gd name="connsiteX18" fmla="*/ 3359 w 4417162"/>
              <a:gd name="connsiteY18" fmla="*/ 744537 h 6858000"/>
              <a:gd name="connsiteX19" fmla="*/ 11758 w 4417162"/>
              <a:gd name="connsiteY19" fmla="*/ 801687 h 6858000"/>
              <a:gd name="connsiteX20" fmla="*/ 23515 w 4417162"/>
              <a:gd name="connsiteY20" fmla="*/ 854075 h 6858000"/>
              <a:gd name="connsiteX21" fmla="*/ 38632 w 4417162"/>
              <a:gd name="connsiteY21" fmla="*/ 901700 h 6858000"/>
              <a:gd name="connsiteX22" fmla="*/ 55427 w 4417162"/>
              <a:gd name="connsiteY22" fmla="*/ 942975 h 6858000"/>
              <a:gd name="connsiteX23" fmla="*/ 75583 w 4417162"/>
              <a:gd name="connsiteY23" fmla="*/ 981075 h 6858000"/>
              <a:gd name="connsiteX24" fmla="*/ 95738 w 4417162"/>
              <a:gd name="connsiteY24" fmla="*/ 1017587 h 6858000"/>
              <a:gd name="connsiteX25" fmla="*/ 115893 w 4417162"/>
              <a:gd name="connsiteY25" fmla="*/ 1055687 h 6858000"/>
              <a:gd name="connsiteX26" fmla="*/ 134368 w 4417162"/>
              <a:gd name="connsiteY26" fmla="*/ 1095375 h 6858000"/>
              <a:gd name="connsiteX27" fmla="*/ 152844 w 4417162"/>
              <a:gd name="connsiteY27" fmla="*/ 1136650 h 6858000"/>
              <a:gd name="connsiteX28" fmla="*/ 167960 w 4417162"/>
              <a:gd name="connsiteY28" fmla="*/ 1182687 h 6858000"/>
              <a:gd name="connsiteX29" fmla="*/ 178038 w 4417162"/>
              <a:gd name="connsiteY29" fmla="*/ 1235075 h 6858000"/>
              <a:gd name="connsiteX30" fmla="*/ 188115 w 4417162"/>
              <a:gd name="connsiteY30" fmla="*/ 1295400 h 6858000"/>
              <a:gd name="connsiteX31" fmla="*/ 189795 w 4417162"/>
              <a:gd name="connsiteY31" fmla="*/ 1363662 h 6858000"/>
              <a:gd name="connsiteX32" fmla="*/ 188115 w 4417162"/>
              <a:gd name="connsiteY32" fmla="*/ 1431925 h 6858000"/>
              <a:gd name="connsiteX33" fmla="*/ 178038 w 4417162"/>
              <a:gd name="connsiteY33" fmla="*/ 1492250 h 6858000"/>
              <a:gd name="connsiteX34" fmla="*/ 167960 w 4417162"/>
              <a:gd name="connsiteY34" fmla="*/ 1544637 h 6858000"/>
              <a:gd name="connsiteX35" fmla="*/ 152844 w 4417162"/>
              <a:gd name="connsiteY35" fmla="*/ 1589087 h 6858000"/>
              <a:gd name="connsiteX36" fmla="*/ 134368 w 4417162"/>
              <a:gd name="connsiteY36" fmla="*/ 1631950 h 6858000"/>
              <a:gd name="connsiteX37" fmla="*/ 115893 w 4417162"/>
              <a:gd name="connsiteY37" fmla="*/ 1671637 h 6858000"/>
              <a:gd name="connsiteX38" fmla="*/ 95738 w 4417162"/>
              <a:gd name="connsiteY38" fmla="*/ 1708150 h 6858000"/>
              <a:gd name="connsiteX39" fmla="*/ 75583 w 4417162"/>
              <a:gd name="connsiteY39" fmla="*/ 1743075 h 6858000"/>
              <a:gd name="connsiteX40" fmla="*/ 55427 w 4417162"/>
              <a:gd name="connsiteY40" fmla="*/ 1782762 h 6858000"/>
              <a:gd name="connsiteX41" fmla="*/ 38632 w 4417162"/>
              <a:gd name="connsiteY41" fmla="*/ 1824037 h 6858000"/>
              <a:gd name="connsiteX42" fmla="*/ 23515 w 4417162"/>
              <a:gd name="connsiteY42" fmla="*/ 1870075 h 6858000"/>
              <a:gd name="connsiteX43" fmla="*/ 11758 w 4417162"/>
              <a:gd name="connsiteY43" fmla="*/ 1922462 h 6858000"/>
              <a:gd name="connsiteX44" fmla="*/ 3359 w 4417162"/>
              <a:gd name="connsiteY44" fmla="*/ 1982787 h 6858000"/>
              <a:gd name="connsiteX45" fmla="*/ 0 w 4417162"/>
              <a:gd name="connsiteY45" fmla="*/ 2051050 h 6858000"/>
              <a:gd name="connsiteX46" fmla="*/ 3359 w 4417162"/>
              <a:gd name="connsiteY46" fmla="*/ 2119312 h 6858000"/>
              <a:gd name="connsiteX47" fmla="*/ 11758 w 4417162"/>
              <a:gd name="connsiteY47" fmla="*/ 2179637 h 6858000"/>
              <a:gd name="connsiteX48" fmla="*/ 23515 w 4417162"/>
              <a:gd name="connsiteY48" fmla="*/ 2232025 h 6858000"/>
              <a:gd name="connsiteX49" fmla="*/ 38632 w 4417162"/>
              <a:gd name="connsiteY49" fmla="*/ 2278062 h 6858000"/>
              <a:gd name="connsiteX50" fmla="*/ 55427 w 4417162"/>
              <a:gd name="connsiteY50" fmla="*/ 2319337 h 6858000"/>
              <a:gd name="connsiteX51" fmla="*/ 75583 w 4417162"/>
              <a:gd name="connsiteY51" fmla="*/ 2359025 h 6858000"/>
              <a:gd name="connsiteX52" fmla="*/ 95738 w 4417162"/>
              <a:gd name="connsiteY52" fmla="*/ 2395537 h 6858000"/>
              <a:gd name="connsiteX53" fmla="*/ 115893 w 4417162"/>
              <a:gd name="connsiteY53" fmla="*/ 2433637 h 6858000"/>
              <a:gd name="connsiteX54" fmla="*/ 134368 w 4417162"/>
              <a:gd name="connsiteY54" fmla="*/ 2471737 h 6858000"/>
              <a:gd name="connsiteX55" fmla="*/ 152844 w 4417162"/>
              <a:gd name="connsiteY55" fmla="*/ 2513012 h 6858000"/>
              <a:gd name="connsiteX56" fmla="*/ 167960 w 4417162"/>
              <a:gd name="connsiteY56" fmla="*/ 2560637 h 6858000"/>
              <a:gd name="connsiteX57" fmla="*/ 178038 w 4417162"/>
              <a:gd name="connsiteY57" fmla="*/ 2613025 h 6858000"/>
              <a:gd name="connsiteX58" fmla="*/ 188115 w 4417162"/>
              <a:gd name="connsiteY58" fmla="*/ 2671762 h 6858000"/>
              <a:gd name="connsiteX59" fmla="*/ 189795 w 4417162"/>
              <a:gd name="connsiteY59" fmla="*/ 2741612 h 6858000"/>
              <a:gd name="connsiteX60" fmla="*/ 188115 w 4417162"/>
              <a:gd name="connsiteY60" fmla="*/ 2809875 h 6858000"/>
              <a:gd name="connsiteX61" fmla="*/ 178038 w 4417162"/>
              <a:gd name="connsiteY61" fmla="*/ 2868612 h 6858000"/>
              <a:gd name="connsiteX62" fmla="*/ 167960 w 4417162"/>
              <a:gd name="connsiteY62" fmla="*/ 2922587 h 6858000"/>
              <a:gd name="connsiteX63" fmla="*/ 152844 w 4417162"/>
              <a:gd name="connsiteY63" fmla="*/ 2967037 h 6858000"/>
              <a:gd name="connsiteX64" fmla="*/ 134368 w 4417162"/>
              <a:gd name="connsiteY64" fmla="*/ 3009900 h 6858000"/>
              <a:gd name="connsiteX65" fmla="*/ 115893 w 4417162"/>
              <a:gd name="connsiteY65" fmla="*/ 3046412 h 6858000"/>
              <a:gd name="connsiteX66" fmla="*/ 95738 w 4417162"/>
              <a:gd name="connsiteY66" fmla="*/ 3084512 h 6858000"/>
              <a:gd name="connsiteX67" fmla="*/ 75583 w 4417162"/>
              <a:gd name="connsiteY67" fmla="*/ 3121025 h 6858000"/>
              <a:gd name="connsiteX68" fmla="*/ 55427 w 4417162"/>
              <a:gd name="connsiteY68" fmla="*/ 3160712 h 6858000"/>
              <a:gd name="connsiteX69" fmla="*/ 38632 w 4417162"/>
              <a:gd name="connsiteY69" fmla="*/ 3201987 h 6858000"/>
              <a:gd name="connsiteX70" fmla="*/ 23515 w 4417162"/>
              <a:gd name="connsiteY70" fmla="*/ 3248025 h 6858000"/>
              <a:gd name="connsiteX71" fmla="*/ 11758 w 4417162"/>
              <a:gd name="connsiteY71" fmla="*/ 3300412 h 6858000"/>
              <a:gd name="connsiteX72" fmla="*/ 3359 w 4417162"/>
              <a:gd name="connsiteY72" fmla="*/ 3360737 h 6858000"/>
              <a:gd name="connsiteX73" fmla="*/ 0 w 4417162"/>
              <a:gd name="connsiteY73" fmla="*/ 3427412 h 6858000"/>
              <a:gd name="connsiteX74" fmla="*/ 3359 w 4417162"/>
              <a:gd name="connsiteY74" fmla="*/ 3497262 h 6858000"/>
              <a:gd name="connsiteX75" fmla="*/ 11758 w 4417162"/>
              <a:gd name="connsiteY75" fmla="*/ 3557587 h 6858000"/>
              <a:gd name="connsiteX76" fmla="*/ 23515 w 4417162"/>
              <a:gd name="connsiteY76" fmla="*/ 3609975 h 6858000"/>
              <a:gd name="connsiteX77" fmla="*/ 38632 w 4417162"/>
              <a:gd name="connsiteY77" fmla="*/ 3656012 h 6858000"/>
              <a:gd name="connsiteX78" fmla="*/ 55427 w 4417162"/>
              <a:gd name="connsiteY78" fmla="*/ 3697287 h 6858000"/>
              <a:gd name="connsiteX79" fmla="*/ 75583 w 4417162"/>
              <a:gd name="connsiteY79" fmla="*/ 3736975 h 6858000"/>
              <a:gd name="connsiteX80" fmla="*/ 115893 w 4417162"/>
              <a:gd name="connsiteY80" fmla="*/ 3811587 h 6858000"/>
              <a:gd name="connsiteX81" fmla="*/ 134368 w 4417162"/>
              <a:gd name="connsiteY81" fmla="*/ 3848100 h 6858000"/>
              <a:gd name="connsiteX82" fmla="*/ 152844 w 4417162"/>
              <a:gd name="connsiteY82" fmla="*/ 3890962 h 6858000"/>
              <a:gd name="connsiteX83" fmla="*/ 167960 w 4417162"/>
              <a:gd name="connsiteY83" fmla="*/ 3935412 h 6858000"/>
              <a:gd name="connsiteX84" fmla="*/ 178038 w 4417162"/>
              <a:gd name="connsiteY84" fmla="*/ 3987800 h 6858000"/>
              <a:gd name="connsiteX85" fmla="*/ 188115 w 4417162"/>
              <a:gd name="connsiteY85" fmla="*/ 4048125 h 6858000"/>
              <a:gd name="connsiteX86" fmla="*/ 189795 w 4417162"/>
              <a:gd name="connsiteY86" fmla="*/ 4116387 h 6858000"/>
              <a:gd name="connsiteX87" fmla="*/ 188115 w 4417162"/>
              <a:gd name="connsiteY87" fmla="*/ 4186237 h 6858000"/>
              <a:gd name="connsiteX88" fmla="*/ 178038 w 4417162"/>
              <a:gd name="connsiteY88" fmla="*/ 4244975 h 6858000"/>
              <a:gd name="connsiteX89" fmla="*/ 167960 w 4417162"/>
              <a:gd name="connsiteY89" fmla="*/ 4297362 h 6858000"/>
              <a:gd name="connsiteX90" fmla="*/ 152844 w 4417162"/>
              <a:gd name="connsiteY90" fmla="*/ 4343400 h 6858000"/>
              <a:gd name="connsiteX91" fmla="*/ 134368 w 4417162"/>
              <a:gd name="connsiteY91" fmla="*/ 4386262 h 6858000"/>
              <a:gd name="connsiteX92" fmla="*/ 115893 w 4417162"/>
              <a:gd name="connsiteY92" fmla="*/ 4424362 h 6858000"/>
              <a:gd name="connsiteX93" fmla="*/ 75583 w 4417162"/>
              <a:gd name="connsiteY93" fmla="*/ 4498975 h 6858000"/>
              <a:gd name="connsiteX94" fmla="*/ 55427 w 4417162"/>
              <a:gd name="connsiteY94" fmla="*/ 4537075 h 6858000"/>
              <a:gd name="connsiteX95" fmla="*/ 38632 w 4417162"/>
              <a:gd name="connsiteY95" fmla="*/ 4579937 h 6858000"/>
              <a:gd name="connsiteX96" fmla="*/ 23515 w 4417162"/>
              <a:gd name="connsiteY96" fmla="*/ 4625975 h 6858000"/>
              <a:gd name="connsiteX97" fmla="*/ 11758 w 4417162"/>
              <a:gd name="connsiteY97" fmla="*/ 4678362 h 6858000"/>
              <a:gd name="connsiteX98" fmla="*/ 3359 w 4417162"/>
              <a:gd name="connsiteY98" fmla="*/ 4738687 h 6858000"/>
              <a:gd name="connsiteX99" fmla="*/ 0 w 4417162"/>
              <a:gd name="connsiteY99" fmla="*/ 4806950 h 6858000"/>
              <a:gd name="connsiteX100" fmla="*/ 3359 w 4417162"/>
              <a:gd name="connsiteY100" fmla="*/ 4875212 h 6858000"/>
              <a:gd name="connsiteX101" fmla="*/ 11758 w 4417162"/>
              <a:gd name="connsiteY101" fmla="*/ 4935537 h 6858000"/>
              <a:gd name="connsiteX102" fmla="*/ 23515 w 4417162"/>
              <a:gd name="connsiteY102" fmla="*/ 4987925 h 6858000"/>
              <a:gd name="connsiteX103" fmla="*/ 38632 w 4417162"/>
              <a:gd name="connsiteY103" fmla="*/ 5033962 h 6858000"/>
              <a:gd name="connsiteX104" fmla="*/ 55427 w 4417162"/>
              <a:gd name="connsiteY104" fmla="*/ 5075237 h 6858000"/>
              <a:gd name="connsiteX105" fmla="*/ 75583 w 4417162"/>
              <a:gd name="connsiteY105" fmla="*/ 5114925 h 6858000"/>
              <a:gd name="connsiteX106" fmla="*/ 95738 w 4417162"/>
              <a:gd name="connsiteY106" fmla="*/ 5149850 h 6858000"/>
              <a:gd name="connsiteX107" fmla="*/ 115893 w 4417162"/>
              <a:gd name="connsiteY107" fmla="*/ 5186362 h 6858000"/>
              <a:gd name="connsiteX108" fmla="*/ 134368 w 4417162"/>
              <a:gd name="connsiteY108" fmla="*/ 5226050 h 6858000"/>
              <a:gd name="connsiteX109" fmla="*/ 152844 w 4417162"/>
              <a:gd name="connsiteY109" fmla="*/ 5268912 h 6858000"/>
              <a:gd name="connsiteX110" fmla="*/ 167960 w 4417162"/>
              <a:gd name="connsiteY110" fmla="*/ 5313362 h 6858000"/>
              <a:gd name="connsiteX111" fmla="*/ 178038 w 4417162"/>
              <a:gd name="connsiteY111" fmla="*/ 5365750 h 6858000"/>
              <a:gd name="connsiteX112" fmla="*/ 188115 w 4417162"/>
              <a:gd name="connsiteY112" fmla="*/ 5426075 h 6858000"/>
              <a:gd name="connsiteX113" fmla="*/ 189795 w 4417162"/>
              <a:gd name="connsiteY113" fmla="*/ 5494337 h 6858000"/>
              <a:gd name="connsiteX114" fmla="*/ 188115 w 4417162"/>
              <a:gd name="connsiteY114" fmla="*/ 5562600 h 6858000"/>
              <a:gd name="connsiteX115" fmla="*/ 178038 w 4417162"/>
              <a:gd name="connsiteY115" fmla="*/ 5622925 h 6858000"/>
              <a:gd name="connsiteX116" fmla="*/ 167960 w 4417162"/>
              <a:gd name="connsiteY116" fmla="*/ 5675312 h 6858000"/>
              <a:gd name="connsiteX117" fmla="*/ 152844 w 4417162"/>
              <a:gd name="connsiteY117" fmla="*/ 5721350 h 6858000"/>
              <a:gd name="connsiteX118" fmla="*/ 134368 w 4417162"/>
              <a:gd name="connsiteY118" fmla="*/ 5762625 h 6858000"/>
              <a:gd name="connsiteX119" fmla="*/ 115893 w 4417162"/>
              <a:gd name="connsiteY119" fmla="*/ 5802312 h 6858000"/>
              <a:gd name="connsiteX120" fmla="*/ 95738 w 4417162"/>
              <a:gd name="connsiteY120" fmla="*/ 5840412 h 6858000"/>
              <a:gd name="connsiteX121" fmla="*/ 75583 w 4417162"/>
              <a:gd name="connsiteY121" fmla="*/ 5876925 h 6858000"/>
              <a:gd name="connsiteX122" fmla="*/ 55427 w 4417162"/>
              <a:gd name="connsiteY122" fmla="*/ 5915025 h 6858000"/>
              <a:gd name="connsiteX123" fmla="*/ 38632 w 4417162"/>
              <a:gd name="connsiteY123" fmla="*/ 5956300 h 6858000"/>
              <a:gd name="connsiteX124" fmla="*/ 23515 w 4417162"/>
              <a:gd name="connsiteY124" fmla="*/ 6003925 h 6858000"/>
              <a:gd name="connsiteX125" fmla="*/ 11758 w 4417162"/>
              <a:gd name="connsiteY125" fmla="*/ 6056312 h 6858000"/>
              <a:gd name="connsiteX126" fmla="*/ 3359 w 4417162"/>
              <a:gd name="connsiteY126" fmla="*/ 6113462 h 6858000"/>
              <a:gd name="connsiteX127" fmla="*/ 0 w 4417162"/>
              <a:gd name="connsiteY127" fmla="*/ 6183312 h 6858000"/>
              <a:gd name="connsiteX128" fmla="*/ 3359 w 4417162"/>
              <a:gd name="connsiteY128" fmla="*/ 6251575 h 6858000"/>
              <a:gd name="connsiteX129" fmla="*/ 11758 w 4417162"/>
              <a:gd name="connsiteY129" fmla="*/ 6311900 h 6858000"/>
              <a:gd name="connsiteX130" fmla="*/ 23515 w 4417162"/>
              <a:gd name="connsiteY130" fmla="*/ 6361112 h 6858000"/>
              <a:gd name="connsiteX131" fmla="*/ 38632 w 4417162"/>
              <a:gd name="connsiteY131" fmla="*/ 6407150 h 6858000"/>
              <a:gd name="connsiteX132" fmla="*/ 55427 w 4417162"/>
              <a:gd name="connsiteY132" fmla="*/ 6448425 h 6858000"/>
              <a:gd name="connsiteX133" fmla="*/ 73903 w 4417162"/>
              <a:gd name="connsiteY133" fmla="*/ 6488112 h 6858000"/>
              <a:gd name="connsiteX134" fmla="*/ 92379 w 4417162"/>
              <a:gd name="connsiteY134" fmla="*/ 6523037 h 6858000"/>
              <a:gd name="connsiteX135" fmla="*/ 112534 w 4417162"/>
              <a:gd name="connsiteY135" fmla="*/ 6561137 h 6858000"/>
              <a:gd name="connsiteX136" fmla="*/ 132689 w 4417162"/>
              <a:gd name="connsiteY136" fmla="*/ 6597650 h 6858000"/>
              <a:gd name="connsiteX137" fmla="*/ 149485 w 4417162"/>
              <a:gd name="connsiteY137" fmla="*/ 6640512 h 6858000"/>
              <a:gd name="connsiteX138" fmla="*/ 166281 w 4417162"/>
              <a:gd name="connsiteY138" fmla="*/ 6683375 h 6858000"/>
              <a:gd name="connsiteX139" fmla="*/ 176358 w 4417162"/>
              <a:gd name="connsiteY139" fmla="*/ 6735762 h 6858000"/>
              <a:gd name="connsiteX140" fmla="*/ 184756 w 4417162"/>
              <a:gd name="connsiteY140" fmla="*/ 6791325 h 6858000"/>
              <a:gd name="connsiteX141" fmla="*/ 189795 w 4417162"/>
              <a:gd name="connsiteY141" fmla="*/ 6858000 h 6858000"/>
              <a:gd name="connsiteX142" fmla="*/ 334173 w 4417162"/>
              <a:gd name="connsiteY142" fmla="*/ 6858000 h 6858000"/>
              <a:gd name="connsiteX143" fmla="*/ 334174 w 4417162"/>
              <a:gd name="connsiteY143" fmla="*/ 6858000 h 6858000"/>
              <a:gd name="connsiteX144" fmla="*/ 4417162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4417162" y="0"/>
                </a:move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4417162"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el 1"/>
          <p:cNvSpPr>
            <a:spLocks noGrp="1"/>
          </p:cNvSpPr>
          <p:nvPr>
            <p:ph type="title"/>
          </p:nvPr>
        </p:nvSpPr>
        <p:spPr>
          <a:xfrm>
            <a:off x="457201" y="723406"/>
            <a:ext cx="3234018" cy="3826728"/>
          </a:xfrm>
          <a:prstGeom prst="ellipse">
            <a:avLst/>
          </a:prstGeom>
        </p:spPr>
        <p:txBody>
          <a:bodyPr vert="horz" lIns="91440" tIns="45720" rIns="91440" bIns="45720" rtlCol="0" anchor="b">
            <a:normAutofit/>
          </a:bodyPr>
          <a:lstStyle/>
          <a:p>
            <a:pPr algn="ctr"/>
            <a:r>
              <a:rPr lang="en-US" sz="3500" kern="1200">
                <a:solidFill>
                  <a:schemeClr val="tx1"/>
                </a:solidFill>
                <a:latin typeface="+mj-lt"/>
                <a:ea typeface="+mj-ea"/>
                <a:cs typeface="+mj-cs"/>
              </a:rPr>
              <a:t>Leerdoelen deze les</a:t>
            </a:r>
          </a:p>
        </p:txBody>
      </p:sp>
      <p:graphicFrame>
        <p:nvGraphicFramePr>
          <p:cNvPr id="5" name="Tijdelijke aanduiding voor inhoud 2">
            <a:extLst>
              <a:ext uri="{FF2B5EF4-FFF2-40B4-BE49-F238E27FC236}">
                <a16:creationId xmlns:a16="http://schemas.microsoft.com/office/drawing/2014/main" id="{4926DC5C-8113-4CC4-8ED8-333EBCCB2E67}"/>
              </a:ext>
            </a:extLst>
          </p:cNvPr>
          <p:cNvGraphicFramePr>
            <a:graphicFrameLocks noGrp="1"/>
          </p:cNvGraphicFramePr>
          <p:nvPr>
            <p:ph idx="1"/>
            <p:extLst>
              <p:ext uri="{D42A27DB-BD31-4B8C-83A1-F6EECF244321}">
                <p14:modId xmlns:p14="http://schemas.microsoft.com/office/powerpoint/2010/main" val="981841121"/>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486692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116878" y="629266"/>
            <a:ext cx="6422849" cy="1676603"/>
          </a:xfrm>
        </p:spPr>
        <p:txBody>
          <a:bodyPr rtlCol="0">
            <a:normAutofit/>
          </a:bodyPr>
          <a:lstStyle/>
          <a:p>
            <a:pPr fontAlgn="auto">
              <a:spcAft>
                <a:spcPts val="0"/>
              </a:spcAft>
              <a:defRPr/>
            </a:pPr>
            <a:r>
              <a:rPr lang="nl-NL">
                <a:latin typeface="+mn-lt"/>
              </a:rPr>
              <a:t>Alvleesklier</a:t>
            </a:r>
          </a:p>
        </p:txBody>
      </p:sp>
      <p:sp>
        <p:nvSpPr>
          <p:cNvPr id="139" name="Rectangle 138">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6D4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822"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355377" y="803049"/>
            <a:ext cx="1925254" cy="2470743"/>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846391" y="3461344"/>
            <a:ext cx="2943225" cy="2438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ijdelijke aanduiding voor inhoud 2"/>
          <p:cNvSpPr>
            <a:spLocks noGrp="1"/>
          </p:cNvSpPr>
          <p:nvPr>
            <p:ph idx="1"/>
          </p:nvPr>
        </p:nvSpPr>
        <p:spPr>
          <a:xfrm>
            <a:off x="5116880" y="2438400"/>
            <a:ext cx="6422848" cy="3785419"/>
          </a:xfrm>
        </p:spPr>
        <p:txBody>
          <a:bodyPr>
            <a:normAutofit/>
          </a:bodyPr>
          <a:lstStyle/>
          <a:p>
            <a:pPr marL="0" lvl="1" indent="0">
              <a:buSzPct val="80000"/>
              <a:buNone/>
            </a:pPr>
            <a:r>
              <a:rPr lang="nl-NL" altLang="nl-NL" sz="2000"/>
              <a:t>De alvleesklier produceert verschillende spijsverteringsenzymen voor de afbraak van eiwitten vetten, suikers en grote hoeveelheden natrium-bicarbonaat om het maagzuur te neutraliseren</a:t>
            </a:r>
          </a:p>
          <a:p>
            <a:pPr>
              <a:buFont typeface="Wingdings" panose="05000000000000000000" pitchFamily="2" charset="2"/>
              <a:buNone/>
            </a:pPr>
            <a:endParaRPr lang="nl-NL" altLang="nl-NL" sz="2000"/>
          </a:p>
          <a:p>
            <a:endParaRPr lang="nl-NL" altLang="nl-NL" sz="2000"/>
          </a:p>
        </p:txBody>
      </p:sp>
      <p:sp>
        <p:nvSpPr>
          <p:cNvPr id="34820" name="Rectangle 2"/>
          <p:cNvSpPr>
            <a:spLocks noChangeArrowheads="1"/>
          </p:cNvSpPr>
          <p:nvPr/>
        </p:nvSpPr>
        <p:spPr bwMode="auto">
          <a:xfrm>
            <a:off x="1524001" y="-230832"/>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l-NL" altLang="nl-NL"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096067129"/>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846" name="Rectangle 75">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842" name="Titel 1"/>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nl-NL" altLang="nl-NL" sz="2800"/>
              <a:t>Alvleesklier</a:t>
            </a:r>
          </a:p>
        </p:txBody>
      </p:sp>
      <p:sp>
        <p:nvSpPr>
          <p:cNvPr id="35843" name="Tijdelijke aanduiding voor inhoud 2"/>
          <p:cNvSpPr>
            <a:spLocks noGrp="1"/>
          </p:cNvSpPr>
          <p:nvPr>
            <p:ph idx="1"/>
          </p:nvPr>
        </p:nvSpPr>
        <p:spPr>
          <a:xfrm>
            <a:off x="643468" y="2638043"/>
            <a:ext cx="3363974" cy="3415623"/>
          </a:xfrm>
        </p:spPr>
        <p:txBody>
          <a:bodyPr>
            <a:normAutofit/>
          </a:bodyPr>
          <a:lstStyle/>
          <a:p>
            <a:r>
              <a:rPr lang="nl-NL" altLang="nl-NL" sz="2000"/>
              <a:t>Hormonen: insuline en glucagon </a:t>
            </a:r>
          </a:p>
          <a:p>
            <a:r>
              <a:rPr lang="nl-NL" altLang="nl-NL" sz="2000"/>
              <a:t>Suikerspiegel hoog </a:t>
            </a:r>
            <a:r>
              <a:rPr lang="nl-NL" altLang="nl-NL" sz="2000">
                <a:sym typeface="Wingdings" panose="05000000000000000000" pitchFamily="2" charset="2"/>
              </a:rPr>
              <a:t> insuline aanmaak </a:t>
            </a:r>
            <a:br>
              <a:rPr lang="nl-NL" altLang="nl-NL" sz="2000">
                <a:sym typeface="Wingdings" panose="05000000000000000000" pitchFamily="2" charset="2"/>
              </a:rPr>
            </a:br>
            <a:r>
              <a:rPr lang="nl-NL" altLang="nl-NL" sz="2000">
                <a:sym typeface="Wingdings" panose="05000000000000000000" pitchFamily="2" charset="2"/>
              </a:rPr>
              <a:t> opname van suiker in het bloed </a:t>
            </a:r>
          </a:p>
          <a:p>
            <a:r>
              <a:rPr lang="nl-NL" altLang="nl-NL" sz="2000">
                <a:sym typeface="Wingdings" panose="05000000000000000000" pitchFamily="2" charset="2"/>
              </a:rPr>
              <a:t>Suikerspiegel laag  glucagon aanmaak</a:t>
            </a:r>
            <a:br>
              <a:rPr lang="nl-NL" altLang="nl-NL" sz="2000">
                <a:sym typeface="Wingdings" panose="05000000000000000000" pitchFamily="2" charset="2"/>
              </a:rPr>
            </a:br>
            <a:r>
              <a:rPr lang="nl-NL" altLang="nl-NL" sz="2000">
                <a:sym typeface="Wingdings" panose="05000000000000000000" pitchFamily="2" charset="2"/>
              </a:rPr>
              <a:t> vrijmaken van suiker in de spieren</a:t>
            </a:r>
            <a:endParaRPr lang="nl-NL" altLang="nl-NL" sz="2000"/>
          </a:p>
        </p:txBody>
      </p:sp>
      <p:pic>
        <p:nvPicPr>
          <p:cNvPr id="3584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117665" y="643467"/>
            <a:ext cx="4610965" cy="54101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1727297"/>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892" name="Afbeelding 2"/>
          <p:cNvPicPr>
            <a:picLocks noChangeAspect="1"/>
          </p:cNvPicPr>
          <p:nvPr/>
        </p:nvPicPr>
        <p:blipFill rotWithShape="1">
          <a:blip r:embed="rId2">
            <a:alphaModFix/>
            <a:extLst>
              <a:ext uri="{28A0092B-C50C-407E-A947-70E740481C1C}">
                <a14:useLocalDpi xmlns:a14="http://schemas.microsoft.com/office/drawing/2010/main" val="0"/>
              </a:ext>
            </a:extLst>
          </a:blip>
          <a:srcRect l="4463" r="2" b="2"/>
          <a:stretch/>
        </p:blipFill>
        <p:spPr bwMode="auto">
          <a:xfrm>
            <a:off x="6083786" y="-168318"/>
            <a:ext cx="6261330" cy="3932313"/>
          </a:xfrm>
          <a:prstGeom prst="rect">
            <a:avLst/>
          </a:prstGeom>
          <a:noFill/>
          <a:effectLst>
            <a:softEdge rad="5334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Afbeelding 3"/>
          <p:cNvPicPr>
            <a:picLocks noChangeAspect="1"/>
          </p:cNvPicPr>
          <p:nvPr/>
        </p:nvPicPr>
        <p:blipFill rotWithShape="1">
          <a:blip r:embed="rId3">
            <a:extLst>
              <a:ext uri="{28A0092B-C50C-407E-A947-70E740481C1C}">
                <a14:useLocalDpi xmlns:a14="http://schemas.microsoft.com/office/drawing/2010/main" val="0"/>
              </a:ext>
            </a:extLst>
          </a:blip>
          <a:srcRect r="7956"/>
          <a:stretch/>
        </p:blipFill>
        <p:spPr bwMode="auto">
          <a:xfrm>
            <a:off x="6089904" y="2487168"/>
            <a:ext cx="6263640" cy="4215384"/>
          </a:xfrm>
          <a:prstGeom prst="rect">
            <a:avLst/>
          </a:prstGeom>
          <a:noFill/>
          <a:effectLst>
            <a:softEdge rad="5334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 name="Picture 137">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title"/>
          </p:nvPr>
        </p:nvSpPr>
        <p:spPr>
          <a:xfrm>
            <a:off x="804998" y="798445"/>
            <a:ext cx="4803636" cy="1311664"/>
          </a:xfrm>
        </p:spPr>
        <p:txBody>
          <a:bodyPr rtlCol="0">
            <a:normAutofit/>
          </a:bodyPr>
          <a:lstStyle/>
          <a:p>
            <a:pPr fontAlgn="auto">
              <a:spcAft>
                <a:spcPts val="0"/>
              </a:spcAft>
              <a:defRPr/>
            </a:pPr>
            <a:r>
              <a:rPr lang="nl-NL" sz="4000">
                <a:solidFill>
                  <a:srgbClr val="000000"/>
                </a:solidFill>
                <a:latin typeface="+mn-lt"/>
              </a:rPr>
              <a:t>12-vingerige darm</a:t>
            </a:r>
          </a:p>
        </p:txBody>
      </p:sp>
      <p:sp>
        <p:nvSpPr>
          <p:cNvPr id="28675" name="Tijdelijke aanduiding voor inhoud 2"/>
          <p:cNvSpPr>
            <a:spLocks noGrp="1"/>
          </p:cNvSpPr>
          <p:nvPr>
            <p:ph idx="1"/>
          </p:nvPr>
        </p:nvSpPr>
        <p:spPr>
          <a:xfrm>
            <a:off x="804997" y="2272143"/>
            <a:ext cx="4803637" cy="3788830"/>
          </a:xfrm>
        </p:spPr>
        <p:txBody>
          <a:bodyPr rtlCol="0" anchor="ctr">
            <a:normAutofit/>
          </a:bodyPr>
          <a:lstStyle/>
          <a:p>
            <a:pPr marL="514350" lvl="1" indent="-514350" fontAlgn="auto">
              <a:spcAft>
                <a:spcPts val="0"/>
              </a:spcAft>
              <a:buSzPct val="80000"/>
              <a:buFont typeface="Arial" panose="020B0604020202020204" pitchFamily="34" charset="0"/>
              <a:buChar char="•"/>
              <a:defRPr/>
            </a:pPr>
            <a:r>
              <a:rPr lang="nl-NL" altLang="nl-NL" sz="2000">
                <a:solidFill>
                  <a:srgbClr val="000000"/>
                </a:solidFill>
              </a:rPr>
              <a:t>Voedsel uit de maag naar de 12-vingerige darm: voedsel mengt zich met gal en alvleessap</a:t>
            </a:r>
          </a:p>
          <a:p>
            <a:pPr marL="514350" lvl="1" indent="-514350" fontAlgn="auto">
              <a:spcAft>
                <a:spcPts val="0"/>
              </a:spcAft>
              <a:buSzPct val="80000"/>
              <a:buFont typeface="Arial" panose="020B0604020202020204" pitchFamily="34" charset="0"/>
              <a:buChar char="•"/>
              <a:defRPr/>
            </a:pPr>
            <a:r>
              <a:rPr lang="nl-NL" altLang="nl-NL" sz="2000">
                <a:solidFill>
                  <a:srgbClr val="000000"/>
                </a:solidFill>
              </a:rPr>
              <a:t>Gal is in de lever geproduceerd </a:t>
            </a:r>
          </a:p>
          <a:p>
            <a:pPr marL="514350" lvl="1" indent="-514350" fontAlgn="auto">
              <a:spcAft>
                <a:spcPts val="0"/>
              </a:spcAft>
              <a:buSzPct val="80000"/>
              <a:buFont typeface="Arial" panose="020B0604020202020204" pitchFamily="34" charset="0"/>
              <a:buChar char="•"/>
              <a:defRPr/>
            </a:pPr>
            <a:r>
              <a:rPr lang="nl-NL" altLang="nl-NL" sz="2000">
                <a:solidFill>
                  <a:srgbClr val="000000"/>
                </a:solidFill>
              </a:rPr>
              <a:t>De belangrijkste functie van gal is dat vetten worden afgebroken en verkleind zodat ze makkelijker verteerbaar zijn</a:t>
            </a:r>
          </a:p>
          <a:p>
            <a:pPr marL="342900" lvl="1" indent="-342900" fontAlgn="auto">
              <a:spcAft>
                <a:spcPts val="0"/>
              </a:spcAft>
              <a:buClr>
                <a:schemeClr val="accent1"/>
              </a:buClr>
              <a:buSzPct val="80000"/>
              <a:buNone/>
              <a:defRPr/>
            </a:pPr>
            <a:br>
              <a:rPr lang="nl-NL" altLang="nl-NL" sz="2000">
                <a:solidFill>
                  <a:srgbClr val="000000"/>
                </a:solidFill>
              </a:rPr>
            </a:br>
            <a:endParaRPr lang="nl-NL" altLang="nl-NL" sz="2000">
              <a:solidFill>
                <a:srgbClr val="000000"/>
              </a:solidFill>
            </a:endParaRPr>
          </a:p>
        </p:txBody>
      </p:sp>
    </p:spTree>
    <p:extLst>
      <p:ext uri="{BB962C8B-B14F-4D97-AF65-F5344CB8AC3E}">
        <p14:creationId xmlns:p14="http://schemas.microsoft.com/office/powerpoint/2010/main" val="2231784162"/>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40964" name="Afbeelding 2"/>
          <p:cNvPicPr>
            <a:picLocks noChangeAspect="1"/>
          </p:cNvPicPr>
          <p:nvPr/>
        </p:nvPicPr>
        <p:blipFill rotWithShape="1">
          <a:blip r:embed="rId3">
            <a:extLst>
              <a:ext uri="{28A0092B-C50C-407E-A947-70E740481C1C}">
                <a14:useLocalDpi xmlns:a14="http://schemas.microsoft.com/office/drawing/2010/main" val="0"/>
              </a:ext>
            </a:extLst>
          </a:blip>
          <a:srcRect t="27278" r="-3" b="28509"/>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154626" name="Rectangle 1026"/>
          <p:cNvSpPr>
            <a:spLocks noGrp="1" noChangeArrowheads="1"/>
          </p:cNvSpPr>
          <p:nvPr>
            <p:ph type="title"/>
          </p:nvPr>
        </p:nvSpPr>
        <p:spPr>
          <a:xfrm>
            <a:off x="709448" y="1913950"/>
            <a:ext cx="4204137" cy="1342754"/>
          </a:xfrm>
        </p:spPr>
        <p:txBody>
          <a:bodyPr rtlCol="0">
            <a:normAutofit/>
          </a:bodyPr>
          <a:lstStyle/>
          <a:p>
            <a:pPr algn="ctr" fontAlgn="auto">
              <a:spcAft>
                <a:spcPts val="0"/>
              </a:spcAft>
              <a:defRPr/>
            </a:pPr>
            <a:r>
              <a:rPr lang="nl-NL" sz="3600">
                <a:latin typeface="+mn-lt"/>
              </a:rPr>
              <a:t>Dunne darm</a:t>
            </a:r>
            <a:endParaRPr lang="nl-NL" sz="3600" u="sng">
              <a:latin typeface="+mn-lt"/>
            </a:endParaRPr>
          </a:p>
        </p:txBody>
      </p:sp>
      <p:cxnSp>
        <p:nvCxnSpPr>
          <p:cNvPr id="75" name="Straight Connector 74">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0963" name="Rectangle 1027"/>
          <p:cNvSpPr>
            <a:spLocks noGrp="1" noChangeArrowheads="1"/>
          </p:cNvSpPr>
          <p:nvPr>
            <p:ph idx="1"/>
          </p:nvPr>
        </p:nvSpPr>
        <p:spPr>
          <a:xfrm>
            <a:off x="525516" y="3417573"/>
            <a:ext cx="4593021" cy="2619839"/>
          </a:xfrm>
        </p:spPr>
        <p:txBody>
          <a:bodyPr anchor="ctr">
            <a:normAutofit/>
          </a:bodyPr>
          <a:lstStyle/>
          <a:p>
            <a:pPr marL="0" lvl="1" indent="0">
              <a:buClr>
                <a:schemeClr val="accent1"/>
              </a:buClr>
              <a:buSzPct val="80000"/>
              <a:buNone/>
            </a:pPr>
            <a:r>
              <a:rPr lang="nl-NL" altLang="nl-NL" sz="1800"/>
              <a:t>Het oppervlakte van de dunne darm is geplooid</a:t>
            </a:r>
          </a:p>
          <a:p>
            <a:r>
              <a:rPr lang="nl-NL" altLang="nl-NL" sz="1800"/>
              <a:t>De darmwand vertoont uitstulpingen, wat zorgt voor een groot oppervlak </a:t>
            </a:r>
          </a:p>
          <a:p>
            <a:r>
              <a:rPr lang="nl-NL" altLang="nl-NL" sz="1800"/>
              <a:t>Zo wordt de opname van voedingsstoffen in de bloedvaten van de darmwand bevorderd </a:t>
            </a:r>
          </a:p>
          <a:p>
            <a:r>
              <a:rPr lang="nl-NL" altLang="nl-NL" sz="1800"/>
              <a:t>150-200m²</a:t>
            </a:r>
          </a:p>
          <a:p>
            <a:endParaRPr lang="nl-NL" altLang="nl-NL" sz="1800"/>
          </a:p>
        </p:txBody>
      </p:sp>
    </p:spTree>
    <p:extLst>
      <p:ext uri="{BB962C8B-B14F-4D97-AF65-F5344CB8AC3E}">
        <p14:creationId xmlns:p14="http://schemas.microsoft.com/office/powerpoint/2010/main" val="498549719"/>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40" name="Rectangle 139">
            <a:extLst>
              <a:ext uri="{FF2B5EF4-FFF2-40B4-BE49-F238E27FC236}">
                <a16:creationId xmlns:a16="http://schemas.microsoft.com/office/drawing/2014/main" id="{C6B8CC7F-3622-46E3-9272-E1956397D2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4905" cy="4562780"/>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Rectangle 141">
            <a:extLst>
              <a:ext uri="{FF2B5EF4-FFF2-40B4-BE49-F238E27FC236}">
                <a16:creationId xmlns:a16="http://schemas.microsoft.com/office/drawing/2014/main" id="{F3FE55B4-2EE5-4A4A-AD80-1A14F660F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4906" y="0"/>
            <a:ext cx="7956409" cy="6858000"/>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4" name="Picture 143">
            <a:extLst>
              <a:ext uri="{FF2B5EF4-FFF2-40B4-BE49-F238E27FC236}">
                <a16:creationId xmlns:a16="http://schemas.microsoft.com/office/drawing/2014/main" id="{7267E9C1-58F1-46EE-9BBE-108764BF9E2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54626" name="Rectangle 1026"/>
          <p:cNvSpPr>
            <a:spLocks noGrp="1" noChangeArrowheads="1"/>
          </p:cNvSpPr>
          <p:nvPr>
            <p:ph type="title"/>
          </p:nvPr>
        </p:nvSpPr>
        <p:spPr>
          <a:xfrm>
            <a:off x="804620" y="5073812"/>
            <a:ext cx="6331904" cy="1146013"/>
          </a:xfrm>
        </p:spPr>
        <p:txBody>
          <a:bodyPr vert="horz" lIns="91440" tIns="45720" rIns="91440" bIns="45720" rtlCol="0" anchor="t">
            <a:normAutofit/>
          </a:bodyPr>
          <a:lstStyle/>
          <a:p>
            <a:pPr fontAlgn="auto">
              <a:spcAft>
                <a:spcPts val="0"/>
              </a:spcAft>
              <a:defRPr/>
            </a:pPr>
            <a:r>
              <a:rPr lang="en-US" sz="3600">
                <a:solidFill>
                  <a:srgbClr val="000000"/>
                </a:solidFill>
              </a:rPr>
              <a:t>Dunne darm – doorsnede </a:t>
            </a:r>
            <a:endParaRPr lang="en-US" sz="3600" u="sng">
              <a:solidFill>
                <a:srgbClr val="000000"/>
              </a:solidFill>
            </a:endParaRPr>
          </a:p>
        </p:txBody>
      </p:sp>
      <p:sp>
        <p:nvSpPr>
          <p:cNvPr id="146" name="Freeform: Shape 145">
            <a:extLst>
              <a:ext uri="{FF2B5EF4-FFF2-40B4-BE49-F238E27FC236}">
                <a16:creationId xmlns:a16="http://schemas.microsoft.com/office/drawing/2014/main" id="{F62B8A8C-A996-46DA-AB61-1A4DD70734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 y="2"/>
            <a:ext cx="3799103" cy="3822917"/>
          </a:xfrm>
          <a:custGeom>
            <a:avLst/>
            <a:gdLst>
              <a:gd name="connsiteX0" fmla="*/ 370922 w 3799103"/>
              <a:gd name="connsiteY0" fmla="*/ 0 h 3822917"/>
              <a:gd name="connsiteX1" fmla="*/ 2961741 w 3799103"/>
              <a:gd name="connsiteY1" fmla="*/ 0 h 3822917"/>
              <a:gd name="connsiteX2" fmla="*/ 3023310 w 3799103"/>
              <a:gd name="connsiteY2" fmla="*/ 46041 h 3822917"/>
              <a:gd name="connsiteX3" fmla="*/ 3799103 w 3799103"/>
              <a:gd name="connsiteY3" fmla="*/ 1691074 h 3822917"/>
              <a:gd name="connsiteX4" fmla="*/ 1667260 w 3799103"/>
              <a:gd name="connsiteY4" fmla="*/ 3822917 h 3822917"/>
              <a:gd name="connsiteX5" fmla="*/ 22227 w 3799103"/>
              <a:gd name="connsiteY5" fmla="*/ 3047124 h 3822917"/>
              <a:gd name="connsiteX6" fmla="*/ 0 w 3799103"/>
              <a:gd name="connsiteY6" fmla="*/ 3017401 h 3822917"/>
              <a:gd name="connsiteX7" fmla="*/ 0 w 3799103"/>
              <a:gd name="connsiteY7" fmla="*/ 364747 h 3822917"/>
              <a:gd name="connsiteX8" fmla="*/ 22227 w 3799103"/>
              <a:gd name="connsiteY8" fmla="*/ 335024 h 3822917"/>
              <a:gd name="connsiteX9" fmla="*/ 351088 w 3799103"/>
              <a:gd name="connsiteY9" fmla="*/ 13924 h 3822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103" h="3822917">
                <a:moveTo>
                  <a:pt x="370922" y="0"/>
                </a:moveTo>
                <a:lnTo>
                  <a:pt x="2961741" y="0"/>
                </a:lnTo>
                <a:lnTo>
                  <a:pt x="3023310" y="46041"/>
                </a:lnTo>
                <a:cubicBezTo>
                  <a:pt x="3497106" y="437052"/>
                  <a:pt x="3799103" y="1028796"/>
                  <a:pt x="3799103" y="1691074"/>
                </a:cubicBezTo>
                <a:cubicBezTo>
                  <a:pt x="3799103" y="2868458"/>
                  <a:pt x="2844644" y="3822917"/>
                  <a:pt x="1667260" y="3822917"/>
                </a:cubicBezTo>
                <a:cubicBezTo>
                  <a:pt x="1004982" y="3822917"/>
                  <a:pt x="413238" y="3520920"/>
                  <a:pt x="22227" y="3047124"/>
                </a:cubicBezTo>
                <a:lnTo>
                  <a:pt x="0" y="3017401"/>
                </a:lnTo>
                <a:lnTo>
                  <a:pt x="0" y="364747"/>
                </a:lnTo>
                <a:lnTo>
                  <a:pt x="22227" y="335024"/>
                </a:lnTo>
                <a:cubicBezTo>
                  <a:pt x="119980" y="216575"/>
                  <a:pt x="230278" y="108864"/>
                  <a:pt x="351088" y="1392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011" name="Afbeelding 2"/>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635526" y="324353"/>
            <a:ext cx="2090731" cy="276004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 name="Freeform 63">
            <a:extLst>
              <a:ext uri="{FF2B5EF4-FFF2-40B4-BE49-F238E27FC236}">
                <a16:creationId xmlns:a16="http://schemas.microsoft.com/office/drawing/2014/main" id="{F429BE5F-6DE0-4144-A557-3BE62DC2D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1589" y="2057400"/>
            <a:ext cx="4310411" cy="4800600"/>
          </a:xfrm>
          <a:custGeom>
            <a:avLst/>
            <a:gdLst>
              <a:gd name="connsiteX0" fmla="*/ 2631284 w 4180773"/>
              <a:gd name="connsiteY0" fmla="*/ 0 h 4656219"/>
              <a:gd name="connsiteX1" fmla="*/ 4102460 w 4180773"/>
              <a:gd name="connsiteY1" fmla="*/ 449382 h 4656219"/>
              <a:gd name="connsiteX2" fmla="*/ 4180773 w 4180773"/>
              <a:gd name="connsiteY2" fmla="*/ 507944 h 4656219"/>
              <a:gd name="connsiteX3" fmla="*/ 4180773 w 4180773"/>
              <a:gd name="connsiteY3" fmla="*/ 4656219 h 4656219"/>
              <a:gd name="connsiteX4" fmla="*/ 951501 w 4180773"/>
              <a:gd name="connsiteY4" fmla="*/ 4656219 h 4656219"/>
              <a:gd name="connsiteX5" fmla="*/ 770685 w 4180773"/>
              <a:gd name="connsiteY5" fmla="*/ 4491883 h 4656219"/>
              <a:gd name="connsiteX6" fmla="*/ 0 w 4180773"/>
              <a:gd name="connsiteY6" fmla="*/ 2631284 h 4656219"/>
              <a:gd name="connsiteX7" fmla="*/ 2631284 w 4180773"/>
              <a:gd name="connsiteY7" fmla="*/ 0 h 465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0773" h="4656219">
                <a:moveTo>
                  <a:pt x="2631284" y="0"/>
                </a:moveTo>
                <a:cubicBezTo>
                  <a:pt x="3176241" y="0"/>
                  <a:pt x="3682504" y="165666"/>
                  <a:pt x="4102460" y="449382"/>
                </a:cubicBezTo>
                <a:lnTo>
                  <a:pt x="4180773" y="507944"/>
                </a:lnTo>
                <a:lnTo>
                  <a:pt x="4180773" y="4656219"/>
                </a:lnTo>
                <a:lnTo>
                  <a:pt x="951501" y="4656219"/>
                </a:lnTo>
                <a:lnTo>
                  <a:pt x="770685" y="4491883"/>
                </a:lnTo>
                <a:cubicBezTo>
                  <a:pt x="294517" y="4015714"/>
                  <a:pt x="0" y="3357893"/>
                  <a:pt x="0" y="2631284"/>
                </a:cubicBezTo>
                <a:cubicBezTo>
                  <a:pt x="0" y="1178066"/>
                  <a:pt x="1178066" y="0"/>
                  <a:pt x="2631284" y="0"/>
                </a:cubicBezTo>
                <a:close/>
              </a:path>
            </a:pathLst>
          </a:custGeom>
          <a:solidFill>
            <a:srgbClr val="FFFFFF"/>
          </a:solidFill>
          <a:ln>
            <a:gradFill>
              <a:gsLst>
                <a:gs pos="0">
                  <a:schemeClr val="accent1"/>
                </a:gs>
                <a:gs pos="23000">
                  <a:schemeClr val="accent1"/>
                </a:gs>
                <a:gs pos="83000">
                  <a:schemeClr val="accent5"/>
                </a:gs>
                <a:gs pos="100000">
                  <a:schemeClr val="accent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CE1EFC02-FB03-4241-83C8-4FBA4CAD65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7624" y="0"/>
            <a:ext cx="3383280" cy="2942512"/>
          </a:xfrm>
          <a:custGeom>
            <a:avLst/>
            <a:gdLst>
              <a:gd name="connsiteX0" fmla="*/ 555657 w 3383280"/>
              <a:gd name="connsiteY0" fmla="*/ 0 h 2942512"/>
              <a:gd name="connsiteX1" fmla="*/ 2827623 w 3383280"/>
              <a:gd name="connsiteY1" fmla="*/ 0 h 2942512"/>
              <a:gd name="connsiteX2" fmla="*/ 2887810 w 3383280"/>
              <a:gd name="connsiteY2" fmla="*/ 54702 h 2942512"/>
              <a:gd name="connsiteX3" fmla="*/ 3383280 w 3383280"/>
              <a:gd name="connsiteY3" fmla="*/ 1250872 h 2942512"/>
              <a:gd name="connsiteX4" fmla="*/ 1691640 w 3383280"/>
              <a:gd name="connsiteY4" fmla="*/ 2942512 h 2942512"/>
              <a:gd name="connsiteX5" fmla="*/ 0 w 3383280"/>
              <a:gd name="connsiteY5" fmla="*/ 1250872 h 2942512"/>
              <a:gd name="connsiteX6" fmla="*/ 495470 w 3383280"/>
              <a:gd name="connsiteY6" fmla="*/ 54702 h 294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3280" h="2942512">
                <a:moveTo>
                  <a:pt x="555657" y="0"/>
                </a:moveTo>
                <a:lnTo>
                  <a:pt x="2827623" y="0"/>
                </a:lnTo>
                <a:lnTo>
                  <a:pt x="2887810" y="54702"/>
                </a:lnTo>
                <a:cubicBezTo>
                  <a:pt x="3193937" y="360829"/>
                  <a:pt x="3383280" y="783739"/>
                  <a:pt x="3383280" y="1250872"/>
                </a:cubicBezTo>
                <a:cubicBezTo>
                  <a:pt x="3383280" y="2185139"/>
                  <a:pt x="2625907" y="2942512"/>
                  <a:pt x="1691640" y="2942512"/>
                </a:cubicBezTo>
                <a:cubicBezTo>
                  <a:pt x="757373" y="2942512"/>
                  <a:pt x="0" y="2185139"/>
                  <a:pt x="0" y="1250872"/>
                </a:cubicBezTo>
                <a:cubicBezTo>
                  <a:pt x="0" y="783739"/>
                  <a:pt x="189344" y="360829"/>
                  <a:pt x="495470" y="54702"/>
                </a:cubicBezTo>
                <a:close/>
              </a:path>
            </a:pathLst>
          </a:custGeom>
          <a:solidFill>
            <a:srgbClr val="FFFFFF"/>
          </a:solidFill>
          <a:ln>
            <a:gradFill>
              <a:gsLst>
                <a:gs pos="0">
                  <a:schemeClr val="accent1"/>
                </a:gs>
                <a:gs pos="23000">
                  <a:schemeClr val="accent1"/>
                </a:gs>
                <a:gs pos="83000">
                  <a:schemeClr val="accent5"/>
                </a:gs>
                <a:gs pos="100000">
                  <a:schemeClr val="accent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013" name="Afbeelding 1"/>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5006561" y="489220"/>
            <a:ext cx="2365405" cy="16912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Afbeelding 3"/>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8957420" y="3213926"/>
            <a:ext cx="2712291" cy="32193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4071288"/>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5" name="Picture 74">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5058" name="Titel 1"/>
          <p:cNvSpPr>
            <a:spLocks noGrp="1"/>
          </p:cNvSpPr>
          <p:nvPr>
            <p:ph type="title"/>
          </p:nvPr>
        </p:nvSpPr>
        <p:spPr>
          <a:xfrm>
            <a:off x="6094105" y="802955"/>
            <a:ext cx="4977976" cy="1454051"/>
          </a:xfrm>
        </p:spPr>
        <p:txBody>
          <a:bodyPr>
            <a:normAutofit/>
          </a:bodyPr>
          <a:lstStyle/>
          <a:p>
            <a:r>
              <a:rPr lang="nl-NL" altLang="nl-NL">
                <a:solidFill>
                  <a:srgbClr val="000000"/>
                </a:solidFill>
              </a:rPr>
              <a:t>Blinde darm</a:t>
            </a:r>
          </a:p>
        </p:txBody>
      </p:sp>
      <p:sp>
        <p:nvSpPr>
          <p:cNvPr id="77"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5060" name="Afbeelding 3"/>
          <p:cNvPicPr>
            <a:picLocks noChangeAspect="1"/>
          </p:cNvPicPr>
          <p:nvPr/>
        </p:nvPicPr>
        <p:blipFill rotWithShape="1">
          <a:blip r:embed="rId3">
            <a:alphaModFix/>
            <a:extLst>
              <a:ext uri="{28A0092B-C50C-407E-A947-70E740481C1C}">
                <a14:useLocalDpi xmlns:a14="http://schemas.microsoft.com/office/drawing/2010/main" val="0"/>
              </a:ext>
            </a:extLst>
          </a:blip>
          <a:srcRect r="14066" b="1"/>
          <a:stretch/>
        </p:blipFill>
        <p:spPr bwMode="auto">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ijdelijke aanduiding voor inhoud 2"/>
          <p:cNvSpPr>
            <a:spLocks noGrp="1"/>
          </p:cNvSpPr>
          <p:nvPr>
            <p:ph idx="1"/>
          </p:nvPr>
        </p:nvSpPr>
        <p:spPr>
          <a:xfrm>
            <a:off x="6090574" y="2421682"/>
            <a:ext cx="4977578" cy="3639289"/>
          </a:xfrm>
        </p:spPr>
        <p:txBody>
          <a:bodyPr anchor="ctr">
            <a:normAutofit/>
          </a:bodyPr>
          <a:lstStyle/>
          <a:p>
            <a:r>
              <a:rPr lang="nl-NL" altLang="nl-NL" sz="2000">
                <a:solidFill>
                  <a:srgbClr val="000000"/>
                </a:solidFill>
              </a:rPr>
              <a:t>Werd altijd gedacht geen functie te hebben</a:t>
            </a:r>
          </a:p>
          <a:p>
            <a:r>
              <a:rPr lang="nl-NL" altLang="nl-NL" sz="2000">
                <a:solidFill>
                  <a:srgbClr val="000000"/>
                </a:solidFill>
              </a:rPr>
              <a:t>Nieuwe theorie: zorgt voor goede bacteriën </a:t>
            </a:r>
          </a:p>
          <a:p>
            <a:r>
              <a:rPr lang="nl-NL" altLang="nl-NL" sz="2000">
                <a:solidFill>
                  <a:srgbClr val="000000"/>
                </a:solidFill>
              </a:rPr>
              <a:t>Appendix (wormvormig aanhangsel) wordt verwijderd bij ‘blinde darm’ ontsteking. </a:t>
            </a:r>
          </a:p>
          <a:p>
            <a:endParaRPr lang="nl-NL" altLang="nl-NL" sz="2000">
              <a:solidFill>
                <a:srgbClr val="000000"/>
              </a:solidFill>
            </a:endParaRPr>
          </a:p>
        </p:txBody>
      </p:sp>
    </p:spTree>
    <p:extLst>
      <p:ext uri="{BB962C8B-B14F-4D97-AF65-F5344CB8AC3E}">
        <p14:creationId xmlns:p14="http://schemas.microsoft.com/office/powerpoint/2010/main" val="8879865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084" name="Afbeelding 2"/>
          <p:cNvPicPr>
            <a:picLocks noChangeAspect="1"/>
          </p:cNvPicPr>
          <p:nvPr/>
        </p:nvPicPr>
        <p:blipFill rotWithShape="1">
          <a:blip r:embed="rId2">
            <a:alphaModFix/>
            <a:extLst>
              <a:ext uri="{28A0092B-C50C-407E-A947-70E740481C1C}">
                <a14:useLocalDpi xmlns:a14="http://schemas.microsoft.com/office/drawing/2010/main" val="0"/>
              </a:ext>
            </a:extLst>
          </a:blip>
          <a:srcRect t="4215" r="-2" b="12046"/>
          <a:stretch/>
        </p:blipFill>
        <p:spPr bwMode="auto">
          <a:xfrm>
            <a:off x="6083786" y="-168318"/>
            <a:ext cx="6261330" cy="3932313"/>
          </a:xfrm>
          <a:prstGeom prst="rect">
            <a:avLst/>
          </a:prstGeom>
          <a:noFill/>
          <a:effectLst>
            <a:softEdge rad="5334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Afbeelding 3"/>
          <p:cNvPicPr>
            <a:picLocks noChangeAspect="1"/>
          </p:cNvPicPr>
          <p:nvPr/>
        </p:nvPicPr>
        <p:blipFill rotWithShape="1">
          <a:blip r:embed="rId3">
            <a:extLst>
              <a:ext uri="{28A0092B-C50C-407E-A947-70E740481C1C}">
                <a14:useLocalDpi xmlns:a14="http://schemas.microsoft.com/office/drawing/2010/main" val="0"/>
              </a:ext>
            </a:extLst>
          </a:blip>
          <a:srcRect t="10934" r="-2" b="17114"/>
          <a:stretch/>
        </p:blipFill>
        <p:spPr bwMode="auto">
          <a:xfrm>
            <a:off x="6089904" y="2487168"/>
            <a:ext cx="6263640" cy="4215384"/>
          </a:xfrm>
          <a:prstGeom prst="rect">
            <a:avLst/>
          </a:prstGeom>
          <a:noFill/>
          <a:effectLst>
            <a:softEdge rad="5334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 name="Picture 137">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title"/>
          </p:nvPr>
        </p:nvSpPr>
        <p:spPr>
          <a:xfrm>
            <a:off x="804998" y="798445"/>
            <a:ext cx="4803636" cy="1311664"/>
          </a:xfrm>
        </p:spPr>
        <p:txBody>
          <a:bodyPr rtlCol="0">
            <a:normAutofit/>
          </a:bodyPr>
          <a:lstStyle/>
          <a:p>
            <a:pPr fontAlgn="auto">
              <a:spcAft>
                <a:spcPts val="0"/>
              </a:spcAft>
              <a:defRPr/>
            </a:pPr>
            <a:r>
              <a:rPr lang="nl-NL" sz="4000">
                <a:solidFill>
                  <a:srgbClr val="000000"/>
                </a:solidFill>
                <a:latin typeface="+mn-lt"/>
              </a:rPr>
              <a:t>Dikke darm</a:t>
            </a:r>
          </a:p>
        </p:txBody>
      </p:sp>
      <p:sp>
        <p:nvSpPr>
          <p:cNvPr id="35843" name="Tijdelijke aanduiding voor inhoud 2"/>
          <p:cNvSpPr>
            <a:spLocks noGrp="1"/>
          </p:cNvSpPr>
          <p:nvPr>
            <p:ph idx="1"/>
          </p:nvPr>
        </p:nvSpPr>
        <p:spPr>
          <a:xfrm>
            <a:off x="804997" y="2272143"/>
            <a:ext cx="4803637" cy="3788830"/>
          </a:xfrm>
        </p:spPr>
        <p:txBody>
          <a:bodyPr rtlCol="0" anchor="ctr">
            <a:normAutofit/>
          </a:bodyPr>
          <a:lstStyle/>
          <a:p>
            <a:pPr fontAlgn="auto">
              <a:spcAft>
                <a:spcPts val="0"/>
              </a:spcAft>
              <a:defRPr/>
            </a:pPr>
            <a:r>
              <a:rPr lang="nl-NL" altLang="nl-NL" sz="2000">
                <a:solidFill>
                  <a:srgbClr val="000000"/>
                </a:solidFill>
              </a:rPr>
              <a:t>Na de dunne darm komt de dikke darm</a:t>
            </a:r>
          </a:p>
          <a:p>
            <a:pPr fontAlgn="auto">
              <a:spcAft>
                <a:spcPts val="0"/>
              </a:spcAft>
              <a:defRPr/>
            </a:pPr>
            <a:r>
              <a:rPr lang="nl-NL" altLang="nl-NL" sz="2000">
                <a:solidFill>
                  <a:srgbClr val="000000"/>
                </a:solidFill>
              </a:rPr>
              <a:t>Wanneer het voedsel in de dikke darm aankomt zijn de meeste nutriënten eruit en is 90 % van het water opgenomen in het lichaam</a:t>
            </a:r>
          </a:p>
          <a:p>
            <a:pPr fontAlgn="auto">
              <a:spcAft>
                <a:spcPts val="0"/>
              </a:spcAft>
              <a:defRPr/>
            </a:pPr>
            <a:endParaRPr lang="nl-NL" altLang="nl-NL" sz="2000">
              <a:solidFill>
                <a:srgbClr val="000000"/>
              </a:solidFill>
            </a:endParaRPr>
          </a:p>
          <a:p>
            <a:pPr fontAlgn="auto">
              <a:spcAft>
                <a:spcPts val="0"/>
              </a:spcAft>
              <a:defRPr/>
            </a:pPr>
            <a:r>
              <a:rPr lang="nl-NL" altLang="nl-NL" sz="2000">
                <a:solidFill>
                  <a:srgbClr val="000000"/>
                </a:solidFill>
              </a:rPr>
              <a:t>In de dikke darm wordt het overgebleven water en de zouten uit het voedsel in het lichaam opgenomen</a:t>
            </a:r>
          </a:p>
        </p:txBody>
      </p:sp>
    </p:spTree>
    <p:extLst>
      <p:ext uri="{BB962C8B-B14F-4D97-AF65-F5344CB8AC3E}">
        <p14:creationId xmlns:p14="http://schemas.microsoft.com/office/powerpoint/2010/main" val="2797150052"/>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E4F9F79B-A093-478E-96B5-EE02BC93A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640079" y="4526280"/>
            <a:ext cx="7410681" cy="1737360"/>
          </a:xfrm>
        </p:spPr>
        <p:txBody>
          <a:bodyPr rtlCol="0">
            <a:normAutofit/>
          </a:bodyPr>
          <a:lstStyle/>
          <a:p>
            <a:pPr fontAlgn="auto">
              <a:spcAft>
                <a:spcPts val="0"/>
              </a:spcAft>
              <a:defRPr/>
            </a:pPr>
            <a:r>
              <a:rPr lang="nl-NL" sz="4800">
                <a:latin typeface="+mn-lt"/>
              </a:rPr>
              <a:t>Endeldarm</a:t>
            </a:r>
          </a:p>
        </p:txBody>
      </p:sp>
      <p:sp>
        <p:nvSpPr>
          <p:cNvPr id="47108" name="Tijdelijke aanduiding voor inhoud 2"/>
          <p:cNvSpPr>
            <a:spLocks noGrp="1"/>
          </p:cNvSpPr>
          <p:nvPr>
            <p:ph idx="1"/>
          </p:nvPr>
        </p:nvSpPr>
        <p:spPr>
          <a:xfrm>
            <a:off x="640080" y="595293"/>
            <a:ext cx="5676637" cy="3463951"/>
          </a:xfrm>
        </p:spPr>
        <p:txBody>
          <a:bodyPr anchor="ctr">
            <a:normAutofit/>
          </a:bodyPr>
          <a:lstStyle/>
          <a:p>
            <a:r>
              <a:rPr lang="nl-NL" altLang="nl-NL" sz="1800"/>
              <a:t>Na de dikke darm komen we bij de endeldarm</a:t>
            </a:r>
          </a:p>
          <a:p>
            <a:r>
              <a:rPr lang="nl-NL" altLang="nl-NL" sz="1800"/>
              <a:t>Ook de endeldarm neemt nog stoffen op (medicijnen toedienen)</a:t>
            </a:r>
          </a:p>
          <a:p>
            <a:r>
              <a:rPr lang="nl-NL" altLang="nl-NL" sz="1800"/>
              <a:t>De endeldarm wordt afgesloten met de bekende kringspier, de anus</a:t>
            </a:r>
          </a:p>
          <a:p>
            <a:r>
              <a:rPr lang="nl-NL" altLang="nl-NL" sz="1800"/>
              <a:t>De ontlasting bestaat uit onverteerde voedselresten, water en zeer veel bacteriën</a:t>
            </a:r>
          </a:p>
        </p:txBody>
      </p:sp>
      <p:pic>
        <p:nvPicPr>
          <p:cNvPr id="47106" name="Picture 25" descr="http://www.museumkennis.nl/sites/nnm.dossiers/contents/i003643/anustekst_250.jpg"/>
          <p:cNvPicPr>
            <a:picLocks noChangeAspect="1" noChangeArrowheads="1"/>
          </p:cNvPicPr>
          <p:nvPr/>
        </p:nvPicPr>
        <p:blipFill rotWithShape="1">
          <a:blip r:embed="rId2">
            <a:extLst>
              <a:ext uri="{28A0092B-C50C-407E-A947-70E740481C1C}">
                <a14:useLocalDpi xmlns:a14="http://schemas.microsoft.com/office/drawing/2010/main" val="0"/>
              </a:ext>
            </a:extLst>
          </a:blip>
          <a:srcRect t="9243" r="2" b="3644"/>
          <a:stretch/>
        </p:blipFill>
        <p:spPr bwMode="auto">
          <a:xfrm>
            <a:off x="6492114" y="10"/>
            <a:ext cx="5699887" cy="405923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5" name="Straight Connector 74">
            <a:extLst>
              <a:ext uri="{FF2B5EF4-FFF2-40B4-BE49-F238E27FC236}">
                <a16:creationId xmlns:a16="http://schemas.microsoft.com/office/drawing/2014/main" id="{D4C22394-EBC2-4FAF-A555-6C02D589E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508760" y="3431556"/>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Oval 76">
            <a:extLst>
              <a:ext uri="{FF2B5EF4-FFF2-40B4-BE49-F238E27FC236}">
                <a16:creationId xmlns:a16="http://schemas.microsoft.com/office/drawing/2014/main" id="{F7194F93-1F71-4A70-9DF1-28F183771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1147" y="5004581"/>
            <a:ext cx="962395" cy="962395"/>
          </a:xfrm>
          <a:prstGeom prst="ellipse">
            <a:avLst/>
          </a:prstGeom>
          <a:solidFill>
            <a:srgbClr val="A75E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Oval 78">
            <a:extLst>
              <a:ext uri="{FF2B5EF4-FFF2-40B4-BE49-F238E27FC236}">
                <a16:creationId xmlns:a16="http://schemas.microsoft.com/office/drawing/2014/main" id="{9BBC0C84-DC2A-43AE-9576-0A44295E8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63725" y="4865965"/>
            <a:ext cx="293695" cy="293695"/>
          </a:xfrm>
          <a:prstGeom prst="ellipse">
            <a:avLst/>
          </a:prstGeom>
          <a:solidFill>
            <a:srgbClr val="CC5F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7869040"/>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17517EF-BD4D-4055-BDB4-A322C5356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7ADDACCF-0B4B-1C4A-8B3A-2FBFDEC1ACFC}"/>
              </a:ext>
            </a:extLst>
          </p:cNvPr>
          <p:cNvSpPr>
            <a:spLocks noGrp="1"/>
          </p:cNvSpPr>
          <p:nvPr>
            <p:ph type="title"/>
          </p:nvPr>
        </p:nvSpPr>
        <p:spPr>
          <a:xfrm>
            <a:off x="901690" y="405575"/>
            <a:ext cx="6430414" cy="1371600"/>
          </a:xfrm>
        </p:spPr>
        <p:txBody>
          <a:bodyPr vert="horz" lIns="91440" tIns="45720" rIns="91440" bIns="45720" rtlCol="0" anchor="ctr">
            <a:normAutofit/>
          </a:bodyPr>
          <a:lstStyle/>
          <a:p>
            <a:r>
              <a:rPr lang="en-US" sz="4000" kern="1200" dirty="0" err="1">
                <a:solidFill>
                  <a:schemeClr val="tx1"/>
                </a:solidFill>
                <a:latin typeface="+mj-lt"/>
                <a:ea typeface="+mj-ea"/>
                <a:cs typeface="+mj-cs"/>
              </a:rPr>
              <a:t>Spijsverteringssappen</a:t>
            </a:r>
            <a:br>
              <a:rPr lang="en-US" sz="4000" kern="1200" dirty="0">
                <a:solidFill>
                  <a:schemeClr val="tx1"/>
                </a:solidFill>
                <a:latin typeface="+mj-lt"/>
                <a:ea typeface="+mj-ea"/>
                <a:cs typeface="+mj-cs"/>
              </a:rPr>
            </a:br>
            <a:r>
              <a:rPr lang="en-US" sz="4000" kern="1200" dirty="0" err="1">
                <a:solidFill>
                  <a:schemeClr val="tx1"/>
                </a:solidFill>
                <a:latin typeface="+mj-lt"/>
                <a:ea typeface="+mj-ea"/>
                <a:cs typeface="+mj-cs"/>
              </a:rPr>
              <a:t>Enzymen</a:t>
            </a:r>
            <a:r>
              <a:rPr lang="en-US" sz="4000" kern="1200" dirty="0">
                <a:solidFill>
                  <a:schemeClr val="tx1"/>
                </a:solidFill>
                <a:latin typeface="+mj-lt"/>
                <a:ea typeface="+mj-ea"/>
                <a:cs typeface="+mj-cs"/>
              </a:rPr>
              <a:t> </a:t>
            </a:r>
            <a:r>
              <a:rPr lang="en-US" sz="4000" kern="1200" dirty="0" err="1">
                <a:solidFill>
                  <a:schemeClr val="tx1"/>
                </a:solidFill>
                <a:latin typeface="+mj-lt"/>
                <a:ea typeface="+mj-ea"/>
                <a:cs typeface="+mj-cs"/>
              </a:rPr>
              <a:t>zijn</a:t>
            </a:r>
            <a:r>
              <a:rPr lang="en-US" sz="4000" kern="1200" dirty="0">
                <a:solidFill>
                  <a:schemeClr val="tx1"/>
                </a:solidFill>
                <a:latin typeface="+mj-lt"/>
                <a:ea typeface="+mj-ea"/>
                <a:cs typeface="+mj-cs"/>
              </a:rPr>
              <a:t> </a:t>
            </a:r>
            <a:r>
              <a:rPr lang="en-US" sz="4000" kern="1200" dirty="0" err="1">
                <a:solidFill>
                  <a:schemeClr val="tx1"/>
                </a:solidFill>
                <a:latin typeface="+mj-lt"/>
                <a:ea typeface="+mj-ea"/>
                <a:cs typeface="+mj-cs"/>
              </a:rPr>
              <a:t>katalysator</a:t>
            </a:r>
            <a:endParaRPr lang="en-US" sz="4000" kern="1200" dirty="0">
              <a:solidFill>
                <a:schemeClr val="tx1"/>
              </a:solidFill>
              <a:latin typeface="+mj-lt"/>
              <a:ea typeface="+mj-ea"/>
              <a:cs typeface="+mj-cs"/>
            </a:endParaRPr>
          </a:p>
        </p:txBody>
      </p:sp>
      <p:sp>
        <p:nvSpPr>
          <p:cNvPr id="14" name="Rectangle 13">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126032" y="1067264"/>
            <a:ext cx="1021458"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Tijdelijke aanduiding voor inhoud 4" descr="Afbeelding met tafel&#10;&#10;Automatisch gegenereerde beschrijving">
            <a:extLst>
              <a:ext uri="{FF2B5EF4-FFF2-40B4-BE49-F238E27FC236}">
                <a16:creationId xmlns:a16="http://schemas.microsoft.com/office/drawing/2014/main" id="{5922A6F3-FFE4-B549-937D-4E62D2165F23}"/>
              </a:ext>
            </a:extLst>
          </p:cNvPr>
          <p:cNvPicPr>
            <a:picLocks noGrp="1" noChangeAspect="1"/>
          </p:cNvPicPr>
          <p:nvPr>
            <p:ph idx="1"/>
          </p:nvPr>
        </p:nvPicPr>
        <p:blipFill rotWithShape="1">
          <a:blip r:embed="rId2"/>
          <a:srcRect t="1848" r="1" b="1427"/>
          <a:stretch/>
        </p:blipFill>
        <p:spPr>
          <a:xfrm>
            <a:off x="549058" y="2409683"/>
            <a:ext cx="11310433" cy="3683893"/>
          </a:xfrm>
          <a:prstGeom prst="rect">
            <a:avLst/>
          </a:prstGeom>
        </p:spPr>
      </p:pic>
    </p:spTree>
    <p:extLst>
      <p:ext uri="{BB962C8B-B14F-4D97-AF65-F5344CB8AC3E}">
        <p14:creationId xmlns:p14="http://schemas.microsoft.com/office/powerpoint/2010/main" val="35443523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02233F-9109-F548-9143-21C80C4B8690}"/>
              </a:ext>
            </a:extLst>
          </p:cNvPr>
          <p:cNvSpPr>
            <a:spLocks noGrp="1"/>
          </p:cNvSpPr>
          <p:nvPr>
            <p:ph type="title"/>
          </p:nvPr>
        </p:nvSpPr>
        <p:spPr>
          <a:xfrm>
            <a:off x="4965430" y="629268"/>
            <a:ext cx="6586491" cy="1286160"/>
          </a:xfrm>
        </p:spPr>
        <p:txBody>
          <a:bodyPr anchor="b">
            <a:normAutofit/>
          </a:bodyPr>
          <a:lstStyle/>
          <a:p>
            <a:r>
              <a:rPr lang="nl-NL"/>
              <a:t>Trainingsprincipes</a:t>
            </a:r>
            <a:endParaRPr lang="nl-NL" dirty="0"/>
          </a:p>
        </p:txBody>
      </p:sp>
      <p:sp>
        <p:nvSpPr>
          <p:cNvPr id="3" name="Tijdelijke aanduiding voor inhoud 2">
            <a:extLst>
              <a:ext uri="{FF2B5EF4-FFF2-40B4-BE49-F238E27FC236}">
                <a16:creationId xmlns:a16="http://schemas.microsoft.com/office/drawing/2014/main" id="{F5AC61BD-829A-8147-9405-F828A4DAC589}"/>
              </a:ext>
            </a:extLst>
          </p:cNvPr>
          <p:cNvSpPr>
            <a:spLocks noGrp="1"/>
          </p:cNvSpPr>
          <p:nvPr>
            <p:ph idx="1"/>
          </p:nvPr>
        </p:nvSpPr>
        <p:spPr>
          <a:xfrm>
            <a:off x="4965431" y="2438400"/>
            <a:ext cx="6586489" cy="3785419"/>
          </a:xfrm>
        </p:spPr>
        <p:txBody>
          <a:bodyPr>
            <a:normAutofit/>
          </a:bodyPr>
          <a:lstStyle/>
          <a:p>
            <a:r>
              <a:rPr lang="nl-NL" sz="2000" dirty="0" err="1"/>
              <a:t>Overload</a:t>
            </a:r>
            <a:r>
              <a:rPr lang="nl-NL" sz="2000" dirty="0"/>
              <a:t> (verzwaring of aanpassing frequentie) in relatie tot adaptie</a:t>
            </a:r>
          </a:p>
          <a:p>
            <a:r>
              <a:rPr lang="nl-NL" sz="2000" dirty="0"/>
              <a:t>Progressie (logische vervolgstap)</a:t>
            </a:r>
          </a:p>
          <a:p>
            <a:r>
              <a:rPr lang="nl-NL" sz="2000" dirty="0"/>
              <a:t>Specificiteit (trainen waar je beter in wilt worden, doel is dus belangrijk)</a:t>
            </a:r>
          </a:p>
          <a:p>
            <a:r>
              <a:rPr lang="nl-NL" sz="2000" dirty="0"/>
              <a:t>Reversibiliteit en overtraining (verhouding tussen rust en inspanning)</a:t>
            </a:r>
          </a:p>
          <a:p>
            <a:r>
              <a:rPr lang="nl-NL" sz="2000" dirty="0"/>
              <a:t>Individualiteit (optimale training is per individu verschillend)</a:t>
            </a:r>
          </a:p>
        </p:txBody>
      </p:sp>
      <p:pic>
        <p:nvPicPr>
          <p:cNvPr id="5" name="Picture 4">
            <a:extLst>
              <a:ext uri="{FF2B5EF4-FFF2-40B4-BE49-F238E27FC236}">
                <a16:creationId xmlns:a16="http://schemas.microsoft.com/office/drawing/2014/main" id="{4313E412-473C-4367-8AE7-EF93BD407AF3}"/>
              </a:ext>
            </a:extLst>
          </p:cNvPr>
          <p:cNvPicPr>
            <a:picLocks noChangeAspect="1"/>
          </p:cNvPicPr>
          <p:nvPr/>
        </p:nvPicPr>
        <p:blipFill rotWithShape="1">
          <a:blip r:embed="rId2"/>
          <a:srcRect l="28748" r="20557"/>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38F6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7945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Freeform: Shape 19">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Freeform: Shape 21">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0C7EA1C-A62A-8A4D-AA3E-A40A73456D97}"/>
              </a:ext>
            </a:extLst>
          </p:cNvPr>
          <p:cNvSpPr>
            <a:spLocks noGrp="1"/>
          </p:cNvSpPr>
          <p:nvPr>
            <p:ph type="title"/>
          </p:nvPr>
        </p:nvSpPr>
        <p:spPr>
          <a:xfrm>
            <a:off x="621792" y="1161288"/>
            <a:ext cx="3602736" cy="4526280"/>
          </a:xfrm>
        </p:spPr>
        <p:txBody>
          <a:bodyPr>
            <a:normAutofit/>
          </a:bodyPr>
          <a:lstStyle/>
          <a:p>
            <a:r>
              <a:rPr lang="nl-NL" sz="4000"/>
              <a:t>Waarom is gezonde voeding belangrijk?</a:t>
            </a:r>
          </a:p>
        </p:txBody>
      </p:sp>
      <p:sp>
        <p:nvSpPr>
          <p:cNvPr id="24" name="Rectangle 23">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14" name="Tijdelijke aanduiding voor inhoud 2">
            <a:extLst>
              <a:ext uri="{FF2B5EF4-FFF2-40B4-BE49-F238E27FC236}">
                <a16:creationId xmlns:a16="http://schemas.microsoft.com/office/drawing/2014/main" id="{FEA4F23A-3185-4E9F-A4EE-058F966F0A3A}"/>
              </a:ext>
            </a:extLst>
          </p:cNvPr>
          <p:cNvGraphicFramePr>
            <a:graphicFrameLocks noGrp="1"/>
          </p:cNvGraphicFramePr>
          <p:nvPr>
            <p:ph idx="1"/>
            <p:extLst>
              <p:ext uri="{D42A27DB-BD31-4B8C-83A1-F6EECF244321}">
                <p14:modId xmlns:p14="http://schemas.microsoft.com/office/powerpoint/2010/main" val="3650493583"/>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174272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3044261C-9742-4F43-91F8-A586B068CCDA}"/>
              </a:ext>
            </a:extLst>
          </p:cNvPr>
          <p:cNvSpPr>
            <a:spLocks noGrp="1"/>
          </p:cNvSpPr>
          <p:nvPr>
            <p:ph type="title"/>
          </p:nvPr>
        </p:nvSpPr>
        <p:spPr>
          <a:xfrm>
            <a:off x="589560" y="856180"/>
            <a:ext cx="4560584" cy="1128068"/>
          </a:xfrm>
        </p:spPr>
        <p:txBody>
          <a:bodyPr anchor="ctr">
            <a:normAutofit/>
          </a:bodyPr>
          <a:lstStyle/>
          <a:p>
            <a:r>
              <a:rPr lang="nl-NL" sz="4000"/>
              <a:t>Bewegen en spieren</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22F4BC97-7852-7E4D-AF03-108F1C1BDD93}"/>
              </a:ext>
            </a:extLst>
          </p:cNvPr>
          <p:cNvSpPr>
            <a:spLocks noGrp="1"/>
          </p:cNvSpPr>
          <p:nvPr>
            <p:ph idx="1"/>
          </p:nvPr>
        </p:nvSpPr>
        <p:spPr>
          <a:xfrm>
            <a:off x="590719" y="2330505"/>
            <a:ext cx="4559425" cy="3979585"/>
          </a:xfrm>
        </p:spPr>
        <p:txBody>
          <a:bodyPr anchor="ctr">
            <a:normAutofit/>
          </a:bodyPr>
          <a:lstStyle/>
          <a:p>
            <a:r>
              <a:rPr lang="nl-NL" sz="2000"/>
              <a:t>Isometrische aanspanning</a:t>
            </a:r>
          </a:p>
          <a:p>
            <a:r>
              <a:rPr lang="nl-NL" sz="2000"/>
              <a:t>Excentrische bewegingen</a:t>
            </a:r>
          </a:p>
          <a:p>
            <a:r>
              <a:rPr lang="nl-NL" sz="2000"/>
              <a:t>Concentrische bewegingen</a:t>
            </a:r>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Afbeelding 4">
            <a:extLst>
              <a:ext uri="{FF2B5EF4-FFF2-40B4-BE49-F238E27FC236}">
                <a16:creationId xmlns:a16="http://schemas.microsoft.com/office/drawing/2014/main" id="{A58F7009-FEA6-6D4C-AF04-AFB56A2AE935}"/>
              </a:ext>
            </a:extLst>
          </p:cNvPr>
          <p:cNvPicPr>
            <a:picLocks noChangeAspect="1"/>
          </p:cNvPicPr>
          <p:nvPr/>
        </p:nvPicPr>
        <p:blipFill rotWithShape="1">
          <a:blip r:embed="rId2"/>
          <a:srcRect l="9470" r="1865"/>
          <a:stretch/>
        </p:blipFill>
        <p:spPr>
          <a:xfrm>
            <a:off x="5977788" y="799352"/>
            <a:ext cx="5425410" cy="5259296"/>
          </a:xfrm>
          <a:prstGeom prst="rect">
            <a:avLst/>
          </a:prstGeom>
        </p:spPr>
      </p:pic>
    </p:spTree>
    <p:extLst>
      <p:ext uri="{BB962C8B-B14F-4D97-AF65-F5344CB8AC3E}">
        <p14:creationId xmlns:p14="http://schemas.microsoft.com/office/powerpoint/2010/main" val="12221443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D0D082-A5F8-2245-BC69-10ED20E52DE8}"/>
              </a:ext>
            </a:extLst>
          </p:cNvPr>
          <p:cNvSpPr>
            <a:spLocks noGrp="1"/>
          </p:cNvSpPr>
          <p:nvPr>
            <p:ph type="title"/>
          </p:nvPr>
        </p:nvSpPr>
        <p:spPr/>
        <p:txBody>
          <a:bodyPr/>
          <a:lstStyle/>
          <a:p>
            <a:r>
              <a:rPr lang="nl-NL" dirty="0"/>
              <a:t>FITT </a:t>
            </a:r>
          </a:p>
        </p:txBody>
      </p:sp>
      <p:graphicFrame>
        <p:nvGraphicFramePr>
          <p:cNvPr id="4" name="Tabel 4">
            <a:extLst>
              <a:ext uri="{FF2B5EF4-FFF2-40B4-BE49-F238E27FC236}">
                <a16:creationId xmlns:a16="http://schemas.microsoft.com/office/drawing/2014/main" id="{1DE8FAEB-54E4-6849-BE14-84FBC622A93C}"/>
              </a:ext>
            </a:extLst>
          </p:cNvPr>
          <p:cNvGraphicFramePr>
            <a:graphicFrameLocks noGrp="1"/>
          </p:cNvGraphicFramePr>
          <p:nvPr>
            <p:ph idx="1"/>
          </p:nvPr>
        </p:nvGraphicFramePr>
        <p:xfrm>
          <a:off x="838200" y="1825625"/>
          <a:ext cx="10515600" cy="4582160"/>
        </p:xfrm>
        <a:graphic>
          <a:graphicData uri="http://schemas.openxmlformats.org/drawingml/2006/table">
            <a:tbl>
              <a:tblPr firstRow="1" bandRow="1">
                <a:tableStyleId>{5C22544A-7EE6-4342-B048-85BDC9FD1C3A}</a:tableStyleId>
              </a:tblPr>
              <a:tblGrid>
                <a:gridCol w="2407920">
                  <a:extLst>
                    <a:ext uri="{9D8B030D-6E8A-4147-A177-3AD203B41FA5}">
                      <a16:colId xmlns:a16="http://schemas.microsoft.com/office/drawing/2014/main" val="2159888965"/>
                    </a:ext>
                  </a:extLst>
                </a:gridCol>
                <a:gridCol w="1798320">
                  <a:extLst>
                    <a:ext uri="{9D8B030D-6E8A-4147-A177-3AD203B41FA5}">
                      <a16:colId xmlns:a16="http://schemas.microsoft.com/office/drawing/2014/main" val="3405609016"/>
                    </a:ext>
                  </a:extLst>
                </a:gridCol>
                <a:gridCol w="2103120">
                  <a:extLst>
                    <a:ext uri="{9D8B030D-6E8A-4147-A177-3AD203B41FA5}">
                      <a16:colId xmlns:a16="http://schemas.microsoft.com/office/drawing/2014/main" val="4223347302"/>
                    </a:ext>
                  </a:extLst>
                </a:gridCol>
                <a:gridCol w="2103120">
                  <a:extLst>
                    <a:ext uri="{9D8B030D-6E8A-4147-A177-3AD203B41FA5}">
                      <a16:colId xmlns:a16="http://schemas.microsoft.com/office/drawing/2014/main" val="4270514062"/>
                    </a:ext>
                  </a:extLst>
                </a:gridCol>
                <a:gridCol w="2103120">
                  <a:extLst>
                    <a:ext uri="{9D8B030D-6E8A-4147-A177-3AD203B41FA5}">
                      <a16:colId xmlns:a16="http://schemas.microsoft.com/office/drawing/2014/main" val="3955915449"/>
                    </a:ext>
                  </a:extLst>
                </a:gridCol>
              </a:tblGrid>
              <a:tr h="370840">
                <a:tc>
                  <a:txBody>
                    <a:bodyPr/>
                    <a:lstStyle/>
                    <a:p>
                      <a:r>
                        <a:rPr lang="nl-NL" dirty="0"/>
                        <a:t>Categorie</a:t>
                      </a:r>
                    </a:p>
                  </a:txBody>
                  <a:tcPr/>
                </a:tc>
                <a:tc>
                  <a:txBody>
                    <a:bodyPr/>
                    <a:lstStyle/>
                    <a:p>
                      <a:r>
                        <a:rPr lang="nl-NL" dirty="0"/>
                        <a:t>Frequentie</a:t>
                      </a:r>
                    </a:p>
                  </a:txBody>
                  <a:tcPr/>
                </a:tc>
                <a:tc>
                  <a:txBody>
                    <a:bodyPr/>
                    <a:lstStyle/>
                    <a:p>
                      <a:r>
                        <a:rPr lang="nl-NL" dirty="0"/>
                        <a:t>Intensiteit</a:t>
                      </a:r>
                    </a:p>
                  </a:txBody>
                  <a:tcPr/>
                </a:tc>
                <a:tc>
                  <a:txBody>
                    <a:bodyPr/>
                    <a:lstStyle/>
                    <a:p>
                      <a:r>
                        <a:rPr lang="nl-NL" dirty="0"/>
                        <a:t>Tijd</a:t>
                      </a:r>
                    </a:p>
                  </a:txBody>
                  <a:tcPr/>
                </a:tc>
                <a:tc>
                  <a:txBody>
                    <a:bodyPr/>
                    <a:lstStyle/>
                    <a:p>
                      <a:r>
                        <a:rPr lang="nl-NL" dirty="0"/>
                        <a:t>Typen/oefenvorm</a:t>
                      </a:r>
                    </a:p>
                  </a:txBody>
                  <a:tcPr/>
                </a:tc>
                <a:extLst>
                  <a:ext uri="{0D108BD9-81ED-4DB2-BD59-A6C34878D82A}">
                    <a16:rowId xmlns:a16="http://schemas.microsoft.com/office/drawing/2014/main" val="4106419320"/>
                  </a:ext>
                </a:extLst>
              </a:tr>
              <a:tr h="370840">
                <a:tc>
                  <a:txBody>
                    <a:bodyPr/>
                    <a:lstStyle/>
                    <a:p>
                      <a:r>
                        <a:rPr lang="nl-NL" dirty="0"/>
                        <a:t>Uithoudingsvermogen</a:t>
                      </a:r>
                    </a:p>
                  </a:txBody>
                  <a:tcPr/>
                </a:tc>
                <a:tc>
                  <a:txBody>
                    <a:bodyPr/>
                    <a:lstStyle/>
                    <a:p>
                      <a:r>
                        <a:rPr lang="nl-NL" dirty="0"/>
                        <a:t>3-5 keer per week</a:t>
                      </a:r>
                    </a:p>
                  </a:txBody>
                  <a:tcPr/>
                </a:tc>
                <a:tc>
                  <a:txBody>
                    <a:bodyPr/>
                    <a:lstStyle/>
                    <a:p>
                      <a:r>
                        <a:rPr lang="nl-NL" dirty="0"/>
                        <a:t>40/50-85% van de hartslagreserve</a:t>
                      </a:r>
                    </a:p>
                  </a:txBody>
                  <a:tcPr/>
                </a:tc>
                <a:tc>
                  <a:txBody>
                    <a:bodyPr/>
                    <a:lstStyle/>
                    <a:p>
                      <a:r>
                        <a:rPr lang="nl-NL" dirty="0"/>
                        <a:t>20-60 min</a:t>
                      </a:r>
                    </a:p>
                  </a:txBody>
                  <a:tcPr/>
                </a:tc>
                <a:tc>
                  <a:txBody>
                    <a:bodyPr/>
                    <a:lstStyle/>
                    <a:p>
                      <a:r>
                        <a:rPr lang="nl-NL" dirty="0"/>
                        <a:t>Grote spiergroepen, cyclisch bewegen</a:t>
                      </a:r>
                    </a:p>
                  </a:txBody>
                  <a:tcPr/>
                </a:tc>
                <a:extLst>
                  <a:ext uri="{0D108BD9-81ED-4DB2-BD59-A6C34878D82A}">
                    <a16:rowId xmlns:a16="http://schemas.microsoft.com/office/drawing/2014/main" val="2999103086"/>
                  </a:ext>
                </a:extLst>
              </a:tr>
              <a:tr h="370840">
                <a:tc>
                  <a:txBody>
                    <a:bodyPr/>
                    <a:lstStyle/>
                    <a:p>
                      <a:r>
                        <a:rPr lang="nl-NL" dirty="0"/>
                        <a:t>Kracht</a:t>
                      </a:r>
                    </a:p>
                  </a:txBody>
                  <a:tcPr/>
                </a:tc>
                <a:tc>
                  <a:txBody>
                    <a:bodyPr/>
                    <a:lstStyle/>
                    <a:p>
                      <a:r>
                        <a:rPr lang="nl-NL" dirty="0"/>
                        <a:t>2 of 3 keer per week</a:t>
                      </a:r>
                    </a:p>
                  </a:txBody>
                  <a:tcPr/>
                </a:tc>
                <a:tc>
                  <a:txBody>
                    <a:bodyPr/>
                    <a:lstStyle/>
                    <a:p>
                      <a:r>
                        <a:rPr lang="nl-NL" dirty="0"/>
                        <a:t>3-20 herhalingen aanbevolen  8-12 herhalingen</a:t>
                      </a:r>
                    </a:p>
                  </a:txBody>
                  <a:tcPr/>
                </a:tc>
                <a:tc>
                  <a:txBody>
                    <a:bodyPr/>
                    <a:lstStyle/>
                    <a:p>
                      <a:r>
                        <a:rPr lang="nl-NL" dirty="0"/>
                        <a:t>1 set van 8-10 oefeningen (binnen 1 uur)</a:t>
                      </a:r>
                    </a:p>
                  </a:txBody>
                  <a:tcPr/>
                </a:tc>
                <a:tc>
                  <a:txBody>
                    <a:bodyPr/>
                    <a:lstStyle/>
                    <a:p>
                      <a:r>
                        <a:rPr lang="nl-NL" dirty="0"/>
                        <a:t>Grote spiergroepen volle ROM gecontroleerde snelheid (3 seconden concentrisch 3 seconden excentrisch</a:t>
                      </a:r>
                    </a:p>
                  </a:txBody>
                  <a:tcPr/>
                </a:tc>
                <a:extLst>
                  <a:ext uri="{0D108BD9-81ED-4DB2-BD59-A6C34878D82A}">
                    <a16:rowId xmlns:a16="http://schemas.microsoft.com/office/drawing/2014/main" val="984251444"/>
                  </a:ext>
                </a:extLst>
              </a:tr>
              <a:tr h="370840">
                <a:tc>
                  <a:txBody>
                    <a:bodyPr/>
                    <a:lstStyle/>
                    <a:p>
                      <a:r>
                        <a:rPr lang="nl-NL" dirty="0"/>
                        <a:t>Lenigheid</a:t>
                      </a:r>
                    </a:p>
                  </a:txBody>
                  <a:tcPr/>
                </a:tc>
                <a:tc>
                  <a:txBody>
                    <a:bodyPr/>
                    <a:lstStyle/>
                    <a:p>
                      <a:r>
                        <a:rPr lang="nl-NL" dirty="0"/>
                        <a:t>2 of 3 dagen liefst 5-7 keer per week</a:t>
                      </a:r>
                    </a:p>
                  </a:txBody>
                  <a:tcPr/>
                </a:tc>
                <a:tc>
                  <a:txBody>
                    <a:bodyPr/>
                    <a:lstStyle/>
                    <a:p>
                      <a:r>
                        <a:rPr lang="nl-NL" dirty="0"/>
                        <a:t>Tot punt van rek</a:t>
                      </a:r>
                    </a:p>
                  </a:txBody>
                  <a:tcPr/>
                </a:tc>
                <a:tc>
                  <a:txBody>
                    <a:bodyPr/>
                    <a:lstStyle/>
                    <a:p>
                      <a:r>
                        <a:rPr lang="nl-NL" dirty="0"/>
                        <a:t>15-30 sec voor iedere oefening 2-4 herhalingen </a:t>
                      </a:r>
                    </a:p>
                  </a:txBody>
                  <a:tcPr/>
                </a:tc>
                <a:tc>
                  <a:txBody>
                    <a:bodyPr/>
                    <a:lstStyle/>
                    <a:p>
                      <a:r>
                        <a:rPr lang="nl-NL" dirty="0"/>
                        <a:t>Statisch</a:t>
                      </a:r>
                    </a:p>
                  </a:txBody>
                  <a:tcPr/>
                </a:tc>
                <a:extLst>
                  <a:ext uri="{0D108BD9-81ED-4DB2-BD59-A6C34878D82A}">
                    <a16:rowId xmlns:a16="http://schemas.microsoft.com/office/drawing/2014/main" val="3363813433"/>
                  </a:ext>
                </a:extLst>
              </a:tr>
              <a:tr h="370840">
                <a:tc>
                  <a:txBody>
                    <a:bodyPr/>
                    <a:lstStyle/>
                    <a:p>
                      <a:endParaRPr lang="nl-NL" dirty="0"/>
                    </a:p>
                  </a:txBody>
                  <a:tcPr/>
                </a:tc>
                <a:tc>
                  <a:txBody>
                    <a:bodyPr/>
                    <a:lstStyle/>
                    <a:p>
                      <a:endParaRPr lang="nl-NL"/>
                    </a:p>
                  </a:txBody>
                  <a:tcPr/>
                </a:tc>
                <a:tc>
                  <a:txBody>
                    <a:bodyPr/>
                    <a:lstStyle/>
                    <a:p>
                      <a:endParaRPr lang="nl-NL" dirty="0"/>
                    </a:p>
                  </a:txBody>
                  <a:tcPr/>
                </a:tc>
                <a:tc>
                  <a:txBody>
                    <a:bodyPr/>
                    <a:lstStyle/>
                    <a:p>
                      <a:endParaRPr lang="nl-NL"/>
                    </a:p>
                  </a:txBody>
                  <a:tcPr/>
                </a:tc>
                <a:tc>
                  <a:txBody>
                    <a:bodyPr/>
                    <a:lstStyle/>
                    <a:p>
                      <a:endParaRPr lang="nl-NL" dirty="0"/>
                    </a:p>
                  </a:txBody>
                  <a:tcPr/>
                </a:tc>
                <a:extLst>
                  <a:ext uri="{0D108BD9-81ED-4DB2-BD59-A6C34878D82A}">
                    <a16:rowId xmlns:a16="http://schemas.microsoft.com/office/drawing/2014/main" val="3669568862"/>
                  </a:ext>
                </a:extLst>
              </a:tr>
            </a:tbl>
          </a:graphicData>
        </a:graphic>
      </p:graphicFrame>
      <p:sp>
        <p:nvSpPr>
          <p:cNvPr id="5" name="Tekstvak 4">
            <a:extLst>
              <a:ext uri="{FF2B5EF4-FFF2-40B4-BE49-F238E27FC236}">
                <a16:creationId xmlns:a16="http://schemas.microsoft.com/office/drawing/2014/main" id="{4C28D9FE-73A1-344A-B87F-F69B2EDFF455}"/>
              </a:ext>
            </a:extLst>
          </p:cNvPr>
          <p:cNvSpPr txBox="1"/>
          <p:nvPr/>
        </p:nvSpPr>
        <p:spPr>
          <a:xfrm>
            <a:off x="1158240" y="6019800"/>
            <a:ext cx="36728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rPr>
              <a:t>Bronnen: Het handboek van de leefstijlcoach ACSM</a:t>
            </a:r>
          </a:p>
        </p:txBody>
      </p:sp>
    </p:spTree>
    <p:extLst>
      <p:ext uri="{BB962C8B-B14F-4D97-AF65-F5344CB8AC3E}">
        <p14:creationId xmlns:p14="http://schemas.microsoft.com/office/powerpoint/2010/main" val="20334917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45B1D5C-0827-4AF0-8186-11FC5A8B8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ED2B1031-AB64-6A4B-8BFC-4711602E5B25}"/>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3700" dirty="0"/>
              <a:t>Hoe </a:t>
            </a:r>
            <a:r>
              <a:rPr lang="en-US" sz="3700" dirty="0" err="1"/>
              <a:t>zwaar</a:t>
            </a:r>
            <a:r>
              <a:rPr lang="en-US" sz="3700" dirty="0"/>
              <a:t>?</a:t>
            </a:r>
          </a:p>
        </p:txBody>
      </p:sp>
      <p:sp>
        <p:nvSpPr>
          <p:cNvPr id="12" name="Rectangle 11">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Tijdelijke aanduiding voor inhoud 4">
            <a:extLst>
              <a:ext uri="{FF2B5EF4-FFF2-40B4-BE49-F238E27FC236}">
                <a16:creationId xmlns:a16="http://schemas.microsoft.com/office/drawing/2014/main" id="{7F7B5B4E-7BE8-3249-909C-6D7E83BCB032}"/>
              </a:ext>
            </a:extLst>
          </p:cNvPr>
          <p:cNvPicPr>
            <a:picLocks noGrp="1" noChangeAspect="1"/>
          </p:cNvPicPr>
          <p:nvPr>
            <p:ph idx="1"/>
          </p:nvPr>
        </p:nvPicPr>
        <p:blipFill rotWithShape="1">
          <a:blip r:embed="rId2"/>
          <a:srcRect t="5513" r="1" b="1"/>
          <a:stretch/>
        </p:blipFill>
        <p:spPr>
          <a:xfrm>
            <a:off x="545238" y="858525"/>
            <a:ext cx="7608304" cy="5211906"/>
          </a:xfrm>
          <a:prstGeom prst="rect">
            <a:avLst/>
          </a:prstGeom>
        </p:spPr>
      </p:pic>
      <p:sp>
        <p:nvSpPr>
          <p:cNvPr id="16" name="Rectangle 15">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534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Hoe zwaar is een training</a:t>
            </a:r>
            <a:br>
              <a:rPr lang="nl-NL" dirty="0"/>
            </a:br>
            <a:r>
              <a:rPr lang="nl-NL" dirty="0" err="1"/>
              <a:t>Metabolic</a:t>
            </a:r>
            <a:r>
              <a:rPr lang="nl-NL" dirty="0"/>
              <a:t> Equivalent of </a:t>
            </a:r>
            <a:r>
              <a:rPr lang="nl-NL" dirty="0" err="1"/>
              <a:t>Task</a:t>
            </a:r>
            <a:r>
              <a:rPr lang="nl-NL" dirty="0"/>
              <a:t>(MET)-waarde</a:t>
            </a:r>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70271" y="2158578"/>
            <a:ext cx="5374433" cy="3660006"/>
          </a:xfrm>
        </p:spPr>
      </p:pic>
      <p:sp>
        <p:nvSpPr>
          <p:cNvPr id="5" name="Tekstvak 4">
            <a:extLst>
              <a:ext uri="{FF2B5EF4-FFF2-40B4-BE49-F238E27FC236}">
                <a16:creationId xmlns:a16="http://schemas.microsoft.com/office/drawing/2014/main" id="{54F29EBC-AD3C-E740-BAB4-D09CE863BC8C}"/>
              </a:ext>
            </a:extLst>
          </p:cNvPr>
          <p:cNvSpPr txBox="1"/>
          <p:nvPr/>
        </p:nvSpPr>
        <p:spPr>
          <a:xfrm>
            <a:off x="838200" y="5676245"/>
            <a:ext cx="8865870" cy="646331"/>
          </a:xfrm>
          <a:prstGeom prst="rect">
            <a:avLst/>
          </a:prstGeom>
          <a:noFill/>
        </p:spPr>
        <p:txBody>
          <a:bodyPr wrap="square">
            <a:spAutoFit/>
          </a:bodyPr>
          <a:lstStyle/>
          <a:p>
            <a:r>
              <a:rPr lang="nl-NL" b="0" i="0" u="none" strike="noStrike" dirty="0">
                <a:solidFill>
                  <a:srgbClr val="202124"/>
                </a:solidFill>
                <a:effectLst/>
                <a:latin typeface="arial" panose="020B0604020202020204" pitchFamily="34" charset="0"/>
              </a:rPr>
              <a:t>Formule om de hoeveelheid verbrande calorieën te </a:t>
            </a:r>
            <a:r>
              <a:rPr lang="nl-NL" b="1" i="0" u="none" strike="noStrike" dirty="0">
                <a:solidFill>
                  <a:srgbClr val="202124"/>
                </a:solidFill>
                <a:effectLst/>
                <a:latin typeface="arial" panose="020B0604020202020204" pitchFamily="34" charset="0"/>
              </a:rPr>
              <a:t>berekenen</a:t>
            </a:r>
            <a:r>
              <a:rPr lang="nl-NL" b="0" i="0" u="none" strike="noStrike" dirty="0">
                <a:solidFill>
                  <a:srgbClr val="202124"/>
                </a:solidFill>
                <a:effectLst/>
                <a:latin typeface="arial" panose="020B0604020202020204" pitchFamily="34" charset="0"/>
              </a:rPr>
              <a:t> met de </a:t>
            </a:r>
            <a:r>
              <a:rPr lang="nl-NL" b="1" i="0" u="none" strike="noStrike" dirty="0">
                <a:solidFill>
                  <a:srgbClr val="202124"/>
                </a:solidFill>
                <a:effectLst/>
                <a:latin typeface="arial" panose="020B0604020202020204" pitchFamily="34" charset="0"/>
              </a:rPr>
              <a:t>MET-waarde</a:t>
            </a:r>
            <a:r>
              <a:rPr lang="nl-NL" b="0" i="0" u="none" strike="noStrike" dirty="0">
                <a:solidFill>
                  <a:srgbClr val="202124"/>
                </a:solidFill>
                <a:effectLst/>
                <a:latin typeface="arial" panose="020B0604020202020204" pitchFamily="34" charset="0"/>
              </a:rPr>
              <a:t>. (</a:t>
            </a:r>
            <a:r>
              <a:rPr lang="nl-NL" b="1" i="0" u="none" strike="noStrike" dirty="0">
                <a:solidFill>
                  <a:srgbClr val="202124"/>
                </a:solidFill>
                <a:effectLst/>
                <a:latin typeface="arial" panose="020B0604020202020204" pitchFamily="34" charset="0"/>
              </a:rPr>
              <a:t>MET-waarde × 3,5 × gewicht) / 200 = Energieverbruik per minuut kcal/min.</a:t>
            </a:r>
            <a:endParaRPr lang="nl-NL" b="1" dirty="0"/>
          </a:p>
        </p:txBody>
      </p:sp>
    </p:spTree>
    <p:extLst>
      <p:ext uri="{BB962C8B-B14F-4D97-AF65-F5344CB8AC3E}">
        <p14:creationId xmlns:p14="http://schemas.microsoft.com/office/powerpoint/2010/main" val="472298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994C53-6382-5642-BA3F-A90C59672770}"/>
              </a:ext>
            </a:extLst>
          </p:cNvPr>
          <p:cNvSpPr>
            <a:spLocks noGrp="1"/>
          </p:cNvSpPr>
          <p:nvPr>
            <p:ph type="title"/>
          </p:nvPr>
        </p:nvSpPr>
        <p:spPr>
          <a:xfrm>
            <a:off x="793662" y="386930"/>
            <a:ext cx="10066122" cy="1298448"/>
          </a:xfrm>
        </p:spPr>
        <p:txBody>
          <a:bodyPr anchor="b">
            <a:normAutofit/>
          </a:bodyPr>
          <a:lstStyle/>
          <a:p>
            <a:r>
              <a:rPr lang="nl-NL" sz="4800"/>
              <a:t>Gezondheid en voeding…. hoe zit dat?</a:t>
            </a:r>
            <a:endParaRPr lang="nl-NL" sz="4800" dirty="0"/>
          </a:p>
        </p:txBody>
      </p:sp>
      <p:sp>
        <p:nvSpPr>
          <p:cNvPr id="3" name="Tijdelijke aanduiding voor inhoud 2">
            <a:extLst>
              <a:ext uri="{FF2B5EF4-FFF2-40B4-BE49-F238E27FC236}">
                <a16:creationId xmlns:a16="http://schemas.microsoft.com/office/drawing/2014/main" id="{20B06ECA-E80E-9940-85E8-554C0947CB2B}"/>
              </a:ext>
            </a:extLst>
          </p:cNvPr>
          <p:cNvSpPr>
            <a:spLocks noGrp="1"/>
          </p:cNvSpPr>
          <p:nvPr>
            <p:ph idx="1"/>
          </p:nvPr>
        </p:nvSpPr>
        <p:spPr>
          <a:xfrm>
            <a:off x="793660" y="2599509"/>
            <a:ext cx="4160725" cy="3598989"/>
          </a:xfrm>
        </p:spPr>
        <p:txBody>
          <a:bodyPr anchor="ctr">
            <a:normAutofit/>
          </a:bodyPr>
          <a:lstStyle/>
          <a:p>
            <a:pPr marL="0" indent="0">
              <a:buNone/>
            </a:pPr>
            <a:r>
              <a:rPr lang="nl-NL" sz="2000"/>
              <a:t>Richtlijnen goede voeding 2015 (gezondheidsraad)</a:t>
            </a:r>
          </a:p>
          <a:p>
            <a:pPr marL="0" indent="0">
              <a:buNone/>
            </a:pPr>
            <a:r>
              <a:rPr lang="nl-NL" sz="2000"/>
              <a:t>Schijf van vijf (voedingscentrum)</a:t>
            </a:r>
          </a:p>
          <a:p>
            <a:pPr marL="0" indent="0">
              <a:buNone/>
            </a:pPr>
            <a:r>
              <a:rPr lang="nl-NL" sz="2000"/>
              <a:t>Puur gezond piramide</a:t>
            </a:r>
          </a:p>
          <a:p>
            <a:pPr marL="0" indent="0">
              <a:buNone/>
            </a:pPr>
            <a:r>
              <a:rPr lang="nl-NL" sz="2000"/>
              <a:t>Zoek de overeenkomsten en de verschillen.</a:t>
            </a:r>
            <a:endParaRPr lang="nl-NL" sz="2000" dirty="0"/>
          </a:p>
        </p:txBody>
      </p:sp>
      <p:pic>
        <p:nvPicPr>
          <p:cNvPr id="5" name="Afbeelding 4">
            <a:extLst>
              <a:ext uri="{FF2B5EF4-FFF2-40B4-BE49-F238E27FC236}">
                <a16:creationId xmlns:a16="http://schemas.microsoft.com/office/drawing/2014/main" id="{F05E25E2-179E-864E-9905-8FCA0919DFC2}"/>
              </a:ext>
            </a:extLst>
          </p:cNvPr>
          <p:cNvPicPr>
            <a:picLocks noChangeAspect="1"/>
          </p:cNvPicPr>
          <p:nvPr/>
        </p:nvPicPr>
        <p:blipFill rotWithShape="1">
          <a:blip r:embed="rId2"/>
          <a:srcRect l="10703" r="13960" b="-2"/>
          <a:stretch/>
        </p:blipFill>
        <p:spPr>
          <a:xfrm>
            <a:off x="5418759" y="2559047"/>
            <a:ext cx="2741805" cy="3639451"/>
          </a:xfrm>
          <a:prstGeom prst="rect">
            <a:avLst/>
          </a:prstGeom>
        </p:spPr>
      </p:pic>
      <p:pic>
        <p:nvPicPr>
          <p:cNvPr id="7" name="Afbeelding 6" descr="Afbeelding met tekening, tafel, voedsel&#10;&#10;Automatisch gegenereerde beschrijving">
            <a:extLst>
              <a:ext uri="{FF2B5EF4-FFF2-40B4-BE49-F238E27FC236}">
                <a16:creationId xmlns:a16="http://schemas.microsoft.com/office/drawing/2014/main" id="{ABBB007F-27B4-8D47-AE41-1D56731A1E75}"/>
              </a:ext>
            </a:extLst>
          </p:cNvPr>
          <p:cNvPicPr>
            <a:picLocks noChangeAspect="1"/>
          </p:cNvPicPr>
          <p:nvPr/>
        </p:nvPicPr>
        <p:blipFill rotWithShape="1">
          <a:blip r:embed="rId3"/>
          <a:srcRect t="6100" r="3" b="3"/>
          <a:stretch/>
        </p:blipFill>
        <p:spPr>
          <a:xfrm>
            <a:off x="8412616" y="2559047"/>
            <a:ext cx="2743620" cy="3639451"/>
          </a:xfrm>
          <a:prstGeom prst="rect">
            <a:avLst/>
          </a:prstGeom>
        </p:spPr>
      </p:pic>
    </p:spTree>
    <p:extLst>
      <p:ext uri="{BB962C8B-B14F-4D97-AF65-F5344CB8AC3E}">
        <p14:creationId xmlns:p14="http://schemas.microsoft.com/office/powerpoint/2010/main" val="1771505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244CA0-D7AE-9746-A751-43DB7A360B81}"/>
              </a:ext>
            </a:extLst>
          </p:cNvPr>
          <p:cNvSpPr>
            <a:spLocks noGrp="1"/>
          </p:cNvSpPr>
          <p:nvPr>
            <p:ph type="title"/>
          </p:nvPr>
        </p:nvSpPr>
        <p:spPr>
          <a:xfrm>
            <a:off x="1280969" y="150402"/>
            <a:ext cx="10515600" cy="1325563"/>
          </a:xfrm>
        </p:spPr>
        <p:txBody>
          <a:bodyPr/>
          <a:lstStyle/>
          <a:p>
            <a:r>
              <a:rPr lang="nl-NL" dirty="0"/>
              <a:t>Samenstelling en variatie van belang!</a:t>
            </a:r>
          </a:p>
        </p:txBody>
      </p:sp>
      <p:sp>
        <p:nvSpPr>
          <p:cNvPr id="4" name="Tijdelijke aanduiding voor inhoud 3">
            <a:extLst>
              <a:ext uri="{FF2B5EF4-FFF2-40B4-BE49-F238E27FC236}">
                <a16:creationId xmlns:a16="http://schemas.microsoft.com/office/drawing/2014/main" id="{C2B2FEDD-468E-7E4C-A195-67C21B9B2EC9}"/>
              </a:ext>
            </a:extLst>
          </p:cNvPr>
          <p:cNvSpPr>
            <a:spLocks noGrp="1"/>
          </p:cNvSpPr>
          <p:nvPr>
            <p:ph sz="half" idx="1"/>
          </p:nvPr>
        </p:nvSpPr>
        <p:spPr>
          <a:xfrm>
            <a:off x="1280969" y="1427108"/>
            <a:ext cx="6006664" cy="5013434"/>
          </a:xfrm>
        </p:spPr>
        <p:txBody>
          <a:bodyPr>
            <a:normAutofit fontScale="62500" lnSpcReduction="20000"/>
          </a:bodyPr>
          <a:lstStyle/>
          <a:p>
            <a:pPr marL="0" indent="0">
              <a:buNone/>
            </a:pPr>
            <a:r>
              <a:rPr lang="nl-NL" dirty="0">
                <a:solidFill>
                  <a:schemeClr val="tx2"/>
                </a:solidFill>
              </a:rPr>
              <a:t>Voedsel levert:</a:t>
            </a:r>
          </a:p>
          <a:p>
            <a:pPr marL="0" indent="0">
              <a:buNone/>
            </a:pPr>
            <a:r>
              <a:rPr lang="nl-NL" dirty="0">
                <a:solidFill>
                  <a:schemeClr val="tx2"/>
                </a:solidFill>
              </a:rPr>
              <a:t>Regulerende en beschermende stoffen</a:t>
            </a:r>
          </a:p>
          <a:p>
            <a:pPr marL="257175" indent="-257175">
              <a:buFont typeface="Courier New" panose="02070309020205020404" pitchFamily="49" charset="0"/>
              <a:buChar char="o"/>
            </a:pPr>
            <a:r>
              <a:rPr lang="nl-NL" dirty="0">
                <a:solidFill>
                  <a:srgbClr val="45A248"/>
                </a:solidFill>
              </a:rPr>
              <a:t>Vit</a:t>
            </a:r>
            <a:r>
              <a:rPr lang="nl-NL" dirty="0">
                <a:solidFill>
                  <a:srgbClr val="D77095"/>
                </a:solidFill>
              </a:rPr>
              <a:t>am</a:t>
            </a:r>
            <a:r>
              <a:rPr lang="nl-NL" dirty="0">
                <a:solidFill>
                  <a:srgbClr val="EECB11"/>
                </a:solidFill>
              </a:rPr>
              <a:t>in</a:t>
            </a:r>
            <a:r>
              <a:rPr lang="nl-NL" dirty="0">
                <a:solidFill>
                  <a:srgbClr val="EA7822"/>
                </a:solidFill>
              </a:rPr>
              <a:t>es</a:t>
            </a:r>
          </a:p>
          <a:p>
            <a:pPr marL="257175" indent="-257175">
              <a:buFont typeface="Courier New" panose="02070309020205020404" pitchFamily="49" charset="0"/>
              <a:buChar char="o"/>
            </a:pPr>
            <a:r>
              <a:rPr lang="nl-NL" dirty="0">
                <a:solidFill>
                  <a:srgbClr val="45A248"/>
                </a:solidFill>
              </a:rPr>
              <a:t>Mi</a:t>
            </a:r>
            <a:r>
              <a:rPr lang="nl-NL" dirty="0">
                <a:solidFill>
                  <a:srgbClr val="D77095"/>
                </a:solidFill>
              </a:rPr>
              <a:t>ne</a:t>
            </a:r>
            <a:r>
              <a:rPr lang="nl-NL" dirty="0">
                <a:solidFill>
                  <a:srgbClr val="F3CE19"/>
                </a:solidFill>
              </a:rPr>
              <a:t>ra</a:t>
            </a:r>
            <a:r>
              <a:rPr lang="nl-NL" dirty="0">
                <a:solidFill>
                  <a:schemeClr val="tx2"/>
                </a:solidFill>
              </a:rPr>
              <a:t>len</a:t>
            </a:r>
          </a:p>
          <a:p>
            <a:pPr marL="257175" indent="-257175">
              <a:buFont typeface="Courier New" panose="02070309020205020404" pitchFamily="49" charset="0"/>
              <a:buChar char="o"/>
            </a:pPr>
            <a:r>
              <a:rPr lang="nl-NL" dirty="0">
                <a:solidFill>
                  <a:schemeClr val="tx2"/>
                </a:solidFill>
              </a:rPr>
              <a:t>Voedings</a:t>
            </a:r>
            <a:r>
              <a:rPr lang="nl-NL" dirty="0">
                <a:solidFill>
                  <a:srgbClr val="42A049"/>
                </a:solidFill>
              </a:rPr>
              <a:t>vezel</a:t>
            </a:r>
          </a:p>
          <a:p>
            <a:pPr marL="257175" indent="-257175">
              <a:buFont typeface="Courier New" panose="02070309020205020404" pitchFamily="49" charset="0"/>
              <a:buChar char="o"/>
            </a:pPr>
            <a:r>
              <a:rPr lang="nl-NL" dirty="0">
                <a:solidFill>
                  <a:schemeClr val="accent1"/>
                </a:solidFill>
              </a:rPr>
              <a:t>Vocht</a:t>
            </a:r>
          </a:p>
          <a:p>
            <a:pPr marL="257175" indent="-257175">
              <a:buFont typeface="Courier New" panose="02070309020205020404" pitchFamily="49" charset="0"/>
              <a:buChar char="o"/>
            </a:pPr>
            <a:endParaRPr lang="nl-NL" dirty="0">
              <a:solidFill>
                <a:schemeClr val="accent1"/>
              </a:solidFill>
            </a:endParaRPr>
          </a:p>
          <a:p>
            <a:pPr marL="0" indent="0">
              <a:buNone/>
            </a:pPr>
            <a:r>
              <a:rPr lang="en-US" dirty="0" err="1">
                <a:solidFill>
                  <a:schemeClr val="tx2"/>
                </a:solidFill>
              </a:rPr>
              <a:t>Brandstoffen</a:t>
            </a:r>
            <a:endParaRPr lang="en-US" dirty="0">
              <a:solidFill>
                <a:schemeClr val="tx2"/>
              </a:solidFill>
            </a:endParaRPr>
          </a:p>
          <a:p>
            <a:pPr marL="214313" indent="-214313">
              <a:buFont typeface="Courier New" panose="02070309020205020404" pitchFamily="49" charset="0"/>
              <a:buChar char="o"/>
            </a:pPr>
            <a:r>
              <a:rPr lang="en-US" dirty="0" err="1">
                <a:solidFill>
                  <a:srgbClr val="EA7822"/>
                </a:solidFill>
              </a:rPr>
              <a:t>Koolhydraten</a:t>
            </a:r>
            <a:endParaRPr lang="en-US" dirty="0">
              <a:solidFill>
                <a:srgbClr val="EA7822"/>
              </a:solidFill>
            </a:endParaRPr>
          </a:p>
          <a:p>
            <a:pPr marL="214313" indent="-214313">
              <a:buFont typeface="Courier New" panose="02070309020205020404" pitchFamily="49" charset="0"/>
              <a:buChar char="o"/>
            </a:pPr>
            <a:r>
              <a:rPr lang="en-US" dirty="0" err="1">
                <a:solidFill>
                  <a:srgbClr val="F3CE19"/>
                </a:solidFill>
              </a:rPr>
              <a:t>Vetten</a:t>
            </a:r>
            <a:endParaRPr lang="en-US" dirty="0">
              <a:solidFill>
                <a:srgbClr val="F3CE19"/>
              </a:solidFill>
            </a:endParaRPr>
          </a:p>
          <a:p>
            <a:pPr marL="214313" indent="-214313">
              <a:buFont typeface="Courier New" panose="02070309020205020404" pitchFamily="49" charset="0"/>
              <a:buChar char="o"/>
            </a:pPr>
            <a:r>
              <a:rPr lang="en-US" dirty="0">
                <a:solidFill>
                  <a:srgbClr val="FF0000"/>
                </a:solidFill>
              </a:rPr>
              <a:t>Alcohol </a:t>
            </a:r>
          </a:p>
          <a:p>
            <a:pPr marL="214313" indent="-214313">
              <a:buFont typeface="Courier New" panose="02070309020205020404" pitchFamily="49" charset="0"/>
              <a:buChar char="o"/>
            </a:pPr>
            <a:endParaRPr lang="en-US" dirty="0">
              <a:solidFill>
                <a:srgbClr val="FF0000"/>
              </a:solidFill>
            </a:endParaRPr>
          </a:p>
          <a:p>
            <a:pPr marL="0" indent="0">
              <a:buNone/>
            </a:pPr>
            <a:r>
              <a:rPr lang="nl-NL" dirty="0">
                <a:solidFill>
                  <a:schemeClr val="tx2"/>
                </a:solidFill>
              </a:rPr>
              <a:t>Bouwstoffen</a:t>
            </a:r>
          </a:p>
          <a:p>
            <a:pPr marL="257175" indent="-257175">
              <a:buFont typeface="Courier New" panose="02070309020205020404" pitchFamily="49" charset="0"/>
              <a:buChar char="o"/>
            </a:pPr>
            <a:r>
              <a:rPr lang="nl-NL" dirty="0">
                <a:solidFill>
                  <a:srgbClr val="D36C8F"/>
                </a:solidFill>
              </a:rPr>
              <a:t>Eiwitten</a:t>
            </a:r>
          </a:p>
          <a:p>
            <a:pPr marL="257175" indent="-257175">
              <a:buFont typeface="Courier New" panose="02070309020205020404" pitchFamily="49" charset="0"/>
              <a:buChar char="o"/>
            </a:pPr>
            <a:r>
              <a:rPr lang="nl-NL" dirty="0">
                <a:solidFill>
                  <a:srgbClr val="EECB11"/>
                </a:solidFill>
              </a:rPr>
              <a:t>Vetten</a:t>
            </a:r>
          </a:p>
          <a:p>
            <a:pPr marL="0" indent="0">
              <a:buNone/>
            </a:pPr>
            <a:endParaRPr lang="nl-NL" dirty="0">
              <a:solidFill>
                <a:srgbClr val="FF0000"/>
              </a:solidFill>
            </a:endParaRPr>
          </a:p>
          <a:p>
            <a:pPr marL="0" indent="0">
              <a:buNone/>
            </a:pPr>
            <a:endParaRPr lang="nl-NL" dirty="0">
              <a:solidFill>
                <a:schemeClr val="accent1"/>
              </a:solidFill>
            </a:endParaRPr>
          </a:p>
          <a:p>
            <a:pPr marL="0" indent="0">
              <a:buNone/>
            </a:pPr>
            <a:endParaRPr lang="nl-NL" dirty="0"/>
          </a:p>
        </p:txBody>
      </p:sp>
      <p:sp>
        <p:nvSpPr>
          <p:cNvPr id="5" name="Tijdelijke aanduiding voor inhoud 4">
            <a:extLst>
              <a:ext uri="{FF2B5EF4-FFF2-40B4-BE49-F238E27FC236}">
                <a16:creationId xmlns:a16="http://schemas.microsoft.com/office/drawing/2014/main" id="{077B1AD7-5F1E-E842-A3E3-C3629DA311D1}"/>
              </a:ext>
            </a:extLst>
          </p:cNvPr>
          <p:cNvSpPr>
            <a:spLocks noGrp="1"/>
          </p:cNvSpPr>
          <p:nvPr>
            <p:ph sz="half" idx="2"/>
          </p:nvPr>
        </p:nvSpPr>
        <p:spPr>
          <a:xfrm>
            <a:off x="5360276" y="1475965"/>
            <a:ext cx="6006664" cy="4726535"/>
          </a:xfrm>
        </p:spPr>
        <p:txBody>
          <a:bodyPr>
            <a:normAutofit fontScale="62500" lnSpcReduction="20000"/>
          </a:bodyPr>
          <a:lstStyle/>
          <a:p>
            <a:pPr marL="0" indent="0">
              <a:buNone/>
            </a:pPr>
            <a:endParaRPr lang="nl-NL" dirty="0"/>
          </a:p>
        </p:txBody>
      </p:sp>
      <p:pic>
        <p:nvPicPr>
          <p:cNvPr id="6" name="Picture 2">
            <a:extLst>
              <a:ext uri="{FF2B5EF4-FFF2-40B4-BE49-F238E27FC236}">
                <a16:creationId xmlns:a16="http://schemas.microsoft.com/office/drawing/2014/main" id="{9653858C-E82C-2244-A4A0-EBBC243B6B2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62568" y="2231951"/>
            <a:ext cx="4448463" cy="3403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6601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5E1AE87C-EC0C-0248-8F37-36314CFC1F48}"/>
              </a:ext>
            </a:extLst>
          </p:cNvPr>
          <p:cNvSpPr>
            <a:spLocks noGrp="1"/>
          </p:cNvSpPr>
          <p:nvPr>
            <p:ph type="title"/>
          </p:nvPr>
        </p:nvSpPr>
        <p:spPr>
          <a:xfrm>
            <a:off x="645858" y="5110423"/>
            <a:ext cx="10906061" cy="671540"/>
          </a:xfrm>
          <a:noFill/>
        </p:spPr>
        <p:txBody>
          <a:bodyPr vert="horz" lIns="91440" tIns="45720" rIns="91440" bIns="45720" rtlCol="0" anchor="ctr">
            <a:normAutofit/>
          </a:bodyPr>
          <a:lstStyle/>
          <a:p>
            <a:pPr algn="ctr"/>
            <a:r>
              <a:rPr lang="en-US" sz="4100"/>
              <a:t>Even terug naar de basis</a:t>
            </a:r>
          </a:p>
        </p:txBody>
      </p:sp>
      <p:pic>
        <p:nvPicPr>
          <p:cNvPr id="8" name="Tijdelijke aanduiding voor inhoud 7" descr="Afbeelding met tafel&#10;&#10;Automatisch gegenereerde beschrijving">
            <a:extLst>
              <a:ext uri="{FF2B5EF4-FFF2-40B4-BE49-F238E27FC236}">
                <a16:creationId xmlns:a16="http://schemas.microsoft.com/office/drawing/2014/main" id="{B21C37A9-A35D-AD40-8DCA-215722357FEC}"/>
              </a:ext>
            </a:extLst>
          </p:cNvPr>
          <p:cNvPicPr>
            <a:picLocks noGrp="1" noChangeAspect="1"/>
          </p:cNvPicPr>
          <p:nvPr>
            <p:ph idx="1"/>
          </p:nvPr>
        </p:nvPicPr>
        <p:blipFill rotWithShape="1">
          <a:blip r:embed="rId2"/>
          <a:srcRect t="6470" r="1" b="6471"/>
          <a:stretch/>
        </p:blipFill>
        <p:spPr>
          <a:xfrm>
            <a:off x="2170029" y="804672"/>
            <a:ext cx="7851943" cy="3554676"/>
          </a:xfrm>
          <a:prstGeom prst="rect">
            <a:avLst/>
          </a:prstGeom>
          <a:effectLst/>
        </p:spPr>
      </p:pic>
    </p:spTree>
    <p:extLst>
      <p:ext uri="{BB962C8B-B14F-4D97-AF65-F5344CB8AC3E}">
        <p14:creationId xmlns:p14="http://schemas.microsoft.com/office/powerpoint/2010/main" val="3209304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EF095B-D51B-EE41-A507-A9FA13B48749}"/>
              </a:ext>
            </a:extLst>
          </p:cNvPr>
          <p:cNvSpPr>
            <a:spLocks noGrp="1"/>
          </p:cNvSpPr>
          <p:nvPr>
            <p:ph type="title"/>
          </p:nvPr>
        </p:nvSpPr>
        <p:spPr/>
        <p:txBody>
          <a:bodyPr/>
          <a:lstStyle/>
          <a:p>
            <a:r>
              <a:rPr lang="nl-NL" dirty="0"/>
              <a:t>Hoe bereken je hoeveel iemand nodig heeft?</a:t>
            </a:r>
          </a:p>
        </p:txBody>
      </p:sp>
      <p:sp>
        <p:nvSpPr>
          <p:cNvPr id="3" name="Tijdelijke aanduiding voor inhoud 2">
            <a:extLst>
              <a:ext uri="{FF2B5EF4-FFF2-40B4-BE49-F238E27FC236}">
                <a16:creationId xmlns:a16="http://schemas.microsoft.com/office/drawing/2014/main" id="{141D6CF7-5E85-E643-99EE-66639DF7CA00}"/>
              </a:ext>
            </a:extLst>
          </p:cNvPr>
          <p:cNvSpPr>
            <a:spLocks noGrp="1"/>
          </p:cNvSpPr>
          <p:nvPr>
            <p:ph idx="1"/>
          </p:nvPr>
        </p:nvSpPr>
        <p:spPr/>
        <p:txBody>
          <a:bodyPr>
            <a:normAutofit fontScale="92500" lnSpcReduction="10000"/>
          </a:bodyPr>
          <a:lstStyle/>
          <a:p>
            <a:pPr marL="0" indent="0">
              <a:buNone/>
            </a:pPr>
            <a:r>
              <a:rPr lang="nl-NL" dirty="0"/>
              <a:t>Harris en Benedict (herzien door Roza en </a:t>
            </a:r>
            <a:r>
              <a:rPr lang="nl-NL" dirty="0" err="1"/>
              <a:t>Shizgal</a:t>
            </a:r>
            <a:r>
              <a:rPr lang="nl-NL" dirty="0"/>
              <a:t>):</a:t>
            </a:r>
          </a:p>
          <a:p>
            <a:r>
              <a:rPr lang="nl-NL" b="1" dirty="0"/>
              <a:t>Mannen:</a:t>
            </a:r>
            <a:br>
              <a:rPr lang="nl-NL" dirty="0"/>
            </a:br>
            <a:r>
              <a:rPr lang="nl-NL" dirty="0"/>
              <a:t>88,362 + (13,397 x gewicht in kilogrammen) + (4,799 x lichaamslengte in centimeters) – (5,677 x leeftijd in jaren) = energieverbruik in rust ook wel BMR Basal </a:t>
            </a:r>
            <a:r>
              <a:rPr lang="nl-NL" dirty="0" err="1"/>
              <a:t>Metabolic</a:t>
            </a:r>
            <a:r>
              <a:rPr lang="nl-NL" dirty="0"/>
              <a:t> </a:t>
            </a:r>
            <a:r>
              <a:rPr lang="nl-NL" dirty="0" err="1"/>
              <a:t>Rate</a:t>
            </a:r>
            <a:endParaRPr lang="nl-NL" dirty="0"/>
          </a:p>
          <a:p>
            <a:r>
              <a:rPr lang="nl-NL" b="1" dirty="0"/>
              <a:t>Vrouwen:</a:t>
            </a:r>
            <a:br>
              <a:rPr lang="nl-NL" dirty="0"/>
            </a:br>
            <a:r>
              <a:rPr lang="nl-NL" dirty="0"/>
              <a:t>447,593 + (9,247 x gewicht in kilogrammen) + (3,098 x lengte in centimeters) – (4,330 x leeftijd in jaren) = energieverbruik in rust ook wel BMR Basal </a:t>
            </a:r>
            <a:r>
              <a:rPr lang="nl-NL" dirty="0" err="1"/>
              <a:t>Metabolic</a:t>
            </a:r>
            <a:r>
              <a:rPr lang="nl-NL" dirty="0"/>
              <a:t> </a:t>
            </a:r>
            <a:r>
              <a:rPr lang="nl-NL" dirty="0" err="1"/>
              <a:t>Rate</a:t>
            </a:r>
            <a:endParaRPr lang="nl-NL" dirty="0"/>
          </a:p>
          <a:p>
            <a:pPr marL="0" indent="0">
              <a:buNone/>
            </a:pPr>
            <a:r>
              <a:rPr lang="nl-NL" dirty="0"/>
              <a:t>Waarom geslacht, gewicht, lengte en leeftijd?</a:t>
            </a:r>
          </a:p>
          <a:p>
            <a:pPr marL="0" indent="0">
              <a:buNone/>
            </a:pPr>
            <a:r>
              <a:rPr lang="nl-NL" dirty="0"/>
              <a:t>Bereken voor jezelf.</a:t>
            </a:r>
          </a:p>
        </p:txBody>
      </p:sp>
    </p:spTree>
    <p:extLst>
      <p:ext uri="{BB962C8B-B14F-4D97-AF65-F5344CB8AC3E}">
        <p14:creationId xmlns:p14="http://schemas.microsoft.com/office/powerpoint/2010/main" val="2756647443"/>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1FADF7D1B988245B1414887988CB676" ma:contentTypeVersion="7" ma:contentTypeDescription="Een nieuw document maken." ma:contentTypeScope="" ma:versionID="653225b50c932f8fbefe15d7aed2597a">
  <xsd:schema xmlns:xsd="http://www.w3.org/2001/XMLSchema" xmlns:xs="http://www.w3.org/2001/XMLSchema" xmlns:p="http://schemas.microsoft.com/office/2006/metadata/properties" xmlns:ns2="04a8cfdc-dc7c-4728-8468-1752323b6dce" targetNamespace="http://schemas.microsoft.com/office/2006/metadata/properties" ma:root="true" ma:fieldsID="176c809b388a38541564c2441b046995" ns2:_="">
    <xsd:import namespace="04a8cfdc-dc7c-4728-8468-1752323b6dc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a8cfdc-dc7c-4728-8468-1752323b6d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FBE5F97-3FB8-4D95-92FB-0A80FD54EDD6}">
  <ds:schemaRefs>
    <ds:schemaRef ds:uri="http://schemas.microsoft.com/sharepoint/v3/contenttype/forms"/>
  </ds:schemaRefs>
</ds:datastoreItem>
</file>

<file path=customXml/itemProps2.xml><?xml version="1.0" encoding="utf-8"?>
<ds:datastoreItem xmlns:ds="http://schemas.openxmlformats.org/officeDocument/2006/customXml" ds:itemID="{77890C2C-1AFE-4ABD-B916-3A3E0D5FCCA0}">
  <ds:schemaRefs>
    <ds:schemaRef ds:uri="http://www.w3.org/XML/1998/namespace"/>
    <ds:schemaRef ds:uri="http://schemas.microsoft.com/office/2006/documentManagement/types"/>
    <ds:schemaRef ds:uri="http://schemas.openxmlformats.org/package/2006/metadata/core-properties"/>
    <ds:schemaRef ds:uri="http://purl.org/dc/elements/1.1/"/>
    <ds:schemaRef ds:uri="04a8cfdc-dc7c-4728-8468-1752323b6dce"/>
    <ds:schemaRef ds:uri="http://purl.org/dc/terms/"/>
    <ds:schemaRef ds:uri="http://schemas.microsoft.com/office/infopath/2007/PartnerControl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B1C474E9-F653-4D72-9543-B84A109912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a8cfdc-dc7c-4728-8468-1752323b6d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2172</TotalTime>
  <Words>1992</Words>
  <Application>Microsoft Macintosh PowerPoint</Application>
  <PresentationFormat>Breedbeeld</PresentationFormat>
  <Paragraphs>289</Paragraphs>
  <Slides>53</Slides>
  <Notes>12</Notes>
  <HiddenSlides>0</HiddenSlides>
  <MMClips>0</MMClips>
  <ScaleCrop>false</ScaleCrop>
  <HeadingPairs>
    <vt:vector size="6" baseType="variant">
      <vt:variant>
        <vt:lpstr>Gebruikte lettertypen</vt:lpstr>
      </vt:variant>
      <vt:variant>
        <vt:i4>7</vt:i4>
      </vt:variant>
      <vt:variant>
        <vt:lpstr>Thema</vt:lpstr>
      </vt:variant>
      <vt:variant>
        <vt:i4>3</vt:i4>
      </vt:variant>
      <vt:variant>
        <vt:lpstr>Diatitels</vt:lpstr>
      </vt:variant>
      <vt:variant>
        <vt:i4>53</vt:i4>
      </vt:variant>
    </vt:vector>
  </HeadingPairs>
  <TitlesOfParts>
    <vt:vector size="63" baseType="lpstr">
      <vt:lpstr>Arial</vt:lpstr>
      <vt:lpstr>Arial</vt:lpstr>
      <vt:lpstr>Calibri</vt:lpstr>
      <vt:lpstr>Calibri Light</vt:lpstr>
      <vt:lpstr>Courier New</vt:lpstr>
      <vt:lpstr>Times New Roman</vt:lpstr>
      <vt:lpstr>Wingdings</vt:lpstr>
      <vt:lpstr>Kantoorthema</vt:lpstr>
      <vt:lpstr>1_Kantoorthema</vt:lpstr>
      <vt:lpstr>2_Kantoorthema</vt:lpstr>
      <vt:lpstr>Les 4-5 Voedingsleer</vt:lpstr>
      <vt:lpstr>PowerPoint-presentatie</vt:lpstr>
      <vt:lpstr>PowerPoint-presentatie</vt:lpstr>
      <vt:lpstr>Leerdoelen deze les</vt:lpstr>
      <vt:lpstr>Waarom is gezonde voeding belangrijk?</vt:lpstr>
      <vt:lpstr>Gezondheid en voeding…. hoe zit dat?</vt:lpstr>
      <vt:lpstr>Samenstelling en variatie van belang!</vt:lpstr>
      <vt:lpstr>Even terug naar de basis</vt:lpstr>
      <vt:lpstr>Hoe bereken je hoeveel iemand nodig heeft?</vt:lpstr>
      <vt:lpstr>PAL (physical activity level) waarden: </vt:lpstr>
      <vt:lpstr>Calculator https://nutritionalassessment.mumc.nl/energiegebruik-berekenen </vt:lpstr>
      <vt:lpstr>   Vullen of voeden?</vt:lpstr>
      <vt:lpstr>Gezonde voeding belangrijke rol!</vt:lpstr>
      <vt:lpstr>Hoe is het voor Anne?</vt:lpstr>
      <vt:lpstr>Voedingsstoffen</vt:lpstr>
      <vt:lpstr>Koolhydraten 40%-70% van de totale kcal.</vt:lpstr>
      <vt:lpstr>PowerPoint-presentatie</vt:lpstr>
      <vt:lpstr>Koolhydraten/voedingsvezels</vt:lpstr>
      <vt:lpstr>Bloedglucosespiegel</vt:lpstr>
      <vt:lpstr>Glucose-insuline, Glycogeen-glucagon  , </vt:lpstr>
      <vt:lpstr>Scheikundige samenstelling</vt:lpstr>
      <vt:lpstr>Suiker is suiker https://youtu.be/PXA1yLTMeAY </vt:lpstr>
      <vt:lpstr>Hoe % koolhrydraten krijgt Anne binnen? Wat kun je zeggen over de kwaliteit en grammen voedingsvezels?</vt:lpstr>
      <vt:lpstr>Eiwitten minimaal 0,8 gram per kg lichaamsgewicht </vt:lpstr>
      <vt:lpstr>Voor Anne</vt:lpstr>
      <vt:lpstr>Vetten 20%-40% (20-35% gewichtsafname) waarvan verzadigd vet max. 10%</vt:lpstr>
      <vt:lpstr>LDL &amp; HDL</vt:lpstr>
      <vt:lpstr>Vetten: Hoe zit het voor Anne? Anne wil graag afvallen. </vt:lpstr>
      <vt:lpstr>Alcohol</vt:lpstr>
      <vt:lpstr>Vitamines, mineralen en spoorelementen.</vt:lpstr>
      <vt:lpstr>Vitamines en mineralen</vt:lpstr>
      <vt:lpstr>Bekijk de volgende zaken:</vt:lpstr>
      <vt:lpstr>Vertering</vt:lpstr>
      <vt:lpstr>Het maag-darm kanaal</vt:lpstr>
      <vt:lpstr>Functies van het maag-darm kanaal</vt:lpstr>
      <vt:lpstr>Opname van voedingsstoffen</vt:lpstr>
      <vt:lpstr>Peristaltische beweging</vt:lpstr>
      <vt:lpstr>Maag</vt:lpstr>
      <vt:lpstr>Maag</vt:lpstr>
      <vt:lpstr>Alvleesklier</vt:lpstr>
      <vt:lpstr>Alvleesklier</vt:lpstr>
      <vt:lpstr>12-vingerige darm</vt:lpstr>
      <vt:lpstr>Dunne darm</vt:lpstr>
      <vt:lpstr>Dunne darm – doorsnede </vt:lpstr>
      <vt:lpstr>Blinde darm</vt:lpstr>
      <vt:lpstr>Dikke darm</vt:lpstr>
      <vt:lpstr>Endeldarm</vt:lpstr>
      <vt:lpstr>Spijsverteringssappen Enzymen zijn katalysator</vt:lpstr>
      <vt:lpstr>Trainingsprincipes</vt:lpstr>
      <vt:lpstr>Bewegen en spieren</vt:lpstr>
      <vt:lpstr>FITT </vt:lpstr>
      <vt:lpstr>Hoe zwaar?</vt:lpstr>
      <vt:lpstr>Hoe zwaar is een training Metabolic Equivalent of Task(MET)-waarde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4 Voedingsleer</dc:title>
  <dc:creator>Mariska de Rouw</dc:creator>
  <cp:lastModifiedBy>Mariska de Rouw</cp:lastModifiedBy>
  <cp:revision>25</cp:revision>
  <cp:lastPrinted>2021-12-09T07:30:19Z</cp:lastPrinted>
  <dcterms:created xsi:type="dcterms:W3CDTF">2020-12-02T14:06:30Z</dcterms:created>
  <dcterms:modified xsi:type="dcterms:W3CDTF">2023-12-10T18:09:05Z</dcterms:modified>
</cp:coreProperties>
</file>